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Lst>
  <p:sldSz cx="18288000" cy="10287000"/>
  <p:notesSz cx="6858000" cy="9144000"/>
  <p:embeddedFontLst>
    <p:embeddedFont>
      <p:font typeface="HK Grotesk" charset="1" panose="00000500000000000000"/>
      <p:regular r:id="rId16"/>
    </p:embeddedFont>
    <p:embeddedFont>
      <p:font typeface="HK Grotesk Italics" charset="1" panose="00000500000000000000"/>
      <p:regular r:id="rId17"/>
    </p:embeddedFont>
    <p:embeddedFont>
      <p:font typeface="Glacial Indifference Bold" charset="1" panose="00000800000000000000"/>
      <p:regular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4.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5.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6.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7.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8.jpe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5.svg" Type="http://schemas.openxmlformats.org/officeDocument/2006/relationships/image"/><Relationship Id="rId11" Target="../media/image16.png" Type="http://schemas.openxmlformats.org/officeDocument/2006/relationships/image"/><Relationship Id="rId12" Target="../media/image17.sv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9.png" Type="http://schemas.openxmlformats.org/officeDocument/2006/relationships/image"/><Relationship Id="rId5" Target="../media/image10.png" Type="http://schemas.openxmlformats.org/officeDocument/2006/relationships/image"/><Relationship Id="rId6" Target="../media/image11.svg" Type="http://schemas.openxmlformats.org/officeDocument/2006/relationships/image"/><Relationship Id="rId7" Target="../media/image12.png" Type="http://schemas.openxmlformats.org/officeDocument/2006/relationships/image"/><Relationship Id="rId8" Target="../media/image13.svg" Type="http://schemas.openxmlformats.org/officeDocument/2006/relationships/image"/><Relationship Id="rId9" Target="../media/image14.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4338336" y="-3273956"/>
            <a:ext cx="9611327" cy="13560956"/>
          </a:xfrm>
          <a:custGeom>
            <a:avLst/>
            <a:gdLst/>
            <a:ahLst/>
            <a:cxnLst/>
            <a:rect r="r" b="b" t="t" l="l"/>
            <a:pathLst>
              <a:path h="13560956" w="9611327">
                <a:moveTo>
                  <a:pt x="0" y="0"/>
                </a:moveTo>
                <a:lnTo>
                  <a:pt x="9611328" y="0"/>
                </a:lnTo>
                <a:lnTo>
                  <a:pt x="9611328" y="13560956"/>
                </a:lnTo>
                <a:lnTo>
                  <a:pt x="0" y="13560956"/>
                </a:lnTo>
                <a:lnTo>
                  <a:pt x="0" y="0"/>
                </a:lnTo>
                <a:close/>
              </a:path>
            </a:pathLst>
          </a:custGeom>
          <a:blipFill>
            <a:blip r:embed="rId3"/>
            <a:stretch>
              <a:fillRect l="0" t="0" r="0" b="0"/>
            </a:stretch>
          </a:blipFill>
        </p:spPr>
      </p:sp>
      <p:sp>
        <p:nvSpPr>
          <p:cNvPr name="TextBox 4" id="4"/>
          <p:cNvSpPr txBox="true"/>
          <p:nvPr/>
        </p:nvSpPr>
        <p:spPr>
          <a:xfrm rot="0">
            <a:off x="5243404" y="6414887"/>
            <a:ext cx="7801192" cy="561081"/>
          </a:xfrm>
          <a:prstGeom prst="rect">
            <a:avLst/>
          </a:prstGeom>
        </p:spPr>
        <p:txBody>
          <a:bodyPr anchor="t" rtlCol="false" tIns="0" lIns="0" bIns="0" rIns="0">
            <a:spAutoFit/>
          </a:bodyPr>
          <a:lstStyle/>
          <a:p>
            <a:pPr algn="ctr">
              <a:lnSpc>
                <a:spcPts val="4570"/>
              </a:lnSpc>
            </a:pPr>
            <a:r>
              <a:rPr lang="en-US" sz="3264">
                <a:solidFill>
                  <a:srgbClr val="FFFFFF"/>
                </a:solidFill>
                <a:latin typeface="HK Grotesk"/>
                <a:ea typeface="HK Grotesk"/>
                <a:cs typeface="HK Grotesk"/>
                <a:sym typeface="HK Grotesk"/>
              </a:rPr>
              <a:t>Balancing Innovation and Responsibility</a:t>
            </a:r>
          </a:p>
        </p:txBody>
      </p:sp>
      <p:sp>
        <p:nvSpPr>
          <p:cNvPr name="TextBox 5" id="5"/>
          <p:cNvSpPr txBox="true"/>
          <p:nvPr/>
        </p:nvSpPr>
        <p:spPr>
          <a:xfrm rot="0">
            <a:off x="6716061" y="962025"/>
            <a:ext cx="4855878" cy="523875"/>
          </a:xfrm>
          <a:prstGeom prst="rect">
            <a:avLst/>
          </a:prstGeom>
        </p:spPr>
        <p:txBody>
          <a:bodyPr anchor="t" rtlCol="false" tIns="0" lIns="0" bIns="0" rIns="0">
            <a:spAutoFit/>
          </a:bodyPr>
          <a:lstStyle/>
          <a:p>
            <a:pPr algn="ctr">
              <a:lnSpc>
                <a:spcPts val="4200"/>
              </a:lnSpc>
            </a:pPr>
            <a:r>
              <a:rPr lang="en-US" sz="3000" i="true">
                <a:solidFill>
                  <a:srgbClr val="FFFFFF"/>
                </a:solidFill>
                <a:latin typeface="HK Grotesk Italics"/>
                <a:ea typeface="HK Grotesk Italics"/>
                <a:cs typeface="HK Grotesk Italics"/>
                <a:sym typeface="HK Grotesk Italics"/>
              </a:rPr>
              <a:t>Arowwai Industries</a:t>
            </a:r>
          </a:p>
        </p:txBody>
      </p:sp>
      <p:sp>
        <p:nvSpPr>
          <p:cNvPr name="TextBox 6" id="6"/>
          <p:cNvSpPr txBox="true"/>
          <p:nvPr/>
        </p:nvSpPr>
        <p:spPr>
          <a:xfrm rot="0">
            <a:off x="4651632" y="3377707"/>
            <a:ext cx="8984736" cy="2879783"/>
          </a:xfrm>
          <a:prstGeom prst="rect">
            <a:avLst/>
          </a:prstGeom>
        </p:spPr>
        <p:txBody>
          <a:bodyPr anchor="t" rtlCol="false" tIns="0" lIns="0" bIns="0" rIns="0">
            <a:spAutoFit/>
          </a:bodyPr>
          <a:lstStyle/>
          <a:p>
            <a:pPr algn="ctr">
              <a:lnSpc>
                <a:spcPts val="11307"/>
              </a:lnSpc>
            </a:pPr>
            <a:r>
              <a:rPr lang="en-US" b="true" sz="10006">
                <a:solidFill>
                  <a:srgbClr val="FFFFFF"/>
                </a:solidFill>
                <a:latin typeface="Glacial Indifference Bold"/>
                <a:ea typeface="Glacial Indifference Bold"/>
                <a:cs typeface="Glacial Indifference Bold"/>
                <a:sym typeface="Glacial Indifference Bold"/>
              </a:rPr>
              <a:t>ARTIFICIAL</a:t>
            </a:r>
          </a:p>
          <a:p>
            <a:pPr algn="ctr">
              <a:lnSpc>
                <a:spcPts val="11307"/>
              </a:lnSpc>
            </a:pPr>
            <a:r>
              <a:rPr lang="en-US" b="true" sz="10006">
                <a:solidFill>
                  <a:srgbClr val="FFFFFF"/>
                </a:solidFill>
                <a:latin typeface="Glacial Indifference Bold"/>
                <a:ea typeface="Glacial Indifference Bold"/>
                <a:cs typeface="Glacial Indifference Bold"/>
                <a:sym typeface="Glacial Indifference Bold"/>
              </a:rPr>
              <a:t>INTELLIGENCE</a:t>
            </a:r>
          </a:p>
        </p:txBody>
      </p:sp>
      <p:sp>
        <p:nvSpPr>
          <p:cNvPr name="TextBox 7" id="7"/>
          <p:cNvSpPr txBox="true"/>
          <p:nvPr/>
        </p:nvSpPr>
        <p:spPr>
          <a:xfrm rot="0">
            <a:off x="6716061" y="8734425"/>
            <a:ext cx="4855878" cy="523875"/>
          </a:xfrm>
          <a:prstGeom prst="rect">
            <a:avLst/>
          </a:prstGeom>
        </p:spPr>
        <p:txBody>
          <a:bodyPr anchor="t" rtlCol="false" tIns="0" lIns="0" bIns="0" rIns="0">
            <a:spAutoFit/>
          </a:bodyPr>
          <a:lstStyle/>
          <a:p>
            <a:pPr algn="ctr">
              <a:lnSpc>
                <a:spcPts val="4200"/>
              </a:lnSpc>
            </a:pPr>
            <a:r>
              <a:rPr lang="en-US" sz="3000" i="true">
                <a:solidFill>
                  <a:srgbClr val="FFFFFF"/>
                </a:solidFill>
                <a:latin typeface="HK Grotesk Italics"/>
                <a:ea typeface="HK Grotesk Italics"/>
                <a:cs typeface="HK Grotesk Italics"/>
                <a:sym typeface="HK Grotesk Italics"/>
              </a:rPr>
              <a:t>www.reallygreatsite.com</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0" r="0" b="0"/>
            </a:stretch>
          </a:blipFill>
        </p:spPr>
      </p:sp>
      <p:sp>
        <p:nvSpPr>
          <p:cNvPr name="Freeform 3" id="3"/>
          <p:cNvSpPr/>
          <p:nvPr/>
        </p:nvSpPr>
        <p:spPr>
          <a:xfrm flipH="false" flipV="false" rot="0">
            <a:off x="4338336" y="-3273956"/>
            <a:ext cx="9611327" cy="13560956"/>
          </a:xfrm>
          <a:custGeom>
            <a:avLst/>
            <a:gdLst/>
            <a:ahLst/>
            <a:cxnLst/>
            <a:rect r="r" b="b" t="t" l="l"/>
            <a:pathLst>
              <a:path h="13560956" w="9611327">
                <a:moveTo>
                  <a:pt x="0" y="0"/>
                </a:moveTo>
                <a:lnTo>
                  <a:pt x="9611328" y="0"/>
                </a:lnTo>
                <a:lnTo>
                  <a:pt x="9611328" y="13560956"/>
                </a:lnTo>
                <a:lnTo>
                  <a:pt x="0" y="13560956"/>
                </a:lnTo>
                <a:lnTo>
                  <a:pt x="0" y="0"/>
                </a:lnTo>
                <a:close/>
              </a:path>
            </a:pathLst>
          </a:custGeom>
          <a:blipFill>
            <a:blip r:embed="rId3"/>
            <a:stretch>
              <a:fillRect l="0" t="0" r="0" b="0"/>
            </a:stretch>
          </a:blipFill>
        </p:spPr>
      </p:sp>
      <p:sp>
        <p:nvSpPr>
          <p:cNvPr name="TextBox 4" id="4"/>
          <p:cNvSpPr txBox="true"/>
          <p:nvPr/>
        </p:nvSpPr>
        <p:spPr>
          <a:xfrm rot="0">
            <a:off x="5243404" y="5626628"/>
            <a:ext cx="7801192" cy="555249"/>
          </a:xfrm>
          <a:prstGeom prst="rect">
            <a:avLst/>
          </a:prstGeom>
        </p:spPr>
        <p:txBody>
          <a:bodyPr anchor="t" rtlCol="false" tIns="0" lIns="0" bIns="0" rIns="0">
            <a:spAutoFit/>
          </a:bodyPr>
          <a:lstStyle/>
          <a:p>
            <a:pPr algn="ctr">
              <a:lnSpc>
                <a:spcPts val="4570"/>
              </a:lnSpc>
            </a:pPr>
            <a:r>
              <a:rPr lang="en-US" sz="3264">
                <a:solidFill>
                  <a:srgbClr val="FFFFFF"/>
                </a:solidFill>
                <a:latin typeface="HK Grotesk"/>
                <a:ea typeface="HK Grotesk"/>
                <a:cs typeface="HK Grotesk"/>
                <a:sym typeface="HK Grotesk"/>
              </a:rPr>
              <a:t>FOR YOUR ATTENTION</a:t>
            </a:r>
          </a:p>
        </p:txBody>
      </p:sp>
      <p:sp>
        <p:nvSpPr>
          <p:cNvPr name="TextBox 5" id="5"/>
          <p:cNvSpPr txBox="true"/>
          <p:nvPr/>
        </p:nvSpPr>
        <p:spPr>
          <a:xfrm rot="0">
            <a:off x="6716061" y="962025"/>
            <a:ext cx="4855878" cy="523875"/>
          </a:xfrm>
          <a:prstGeom prst="rect">
            <a:avLst/>
          </a:prstGeom>
        </p:spPr>
        <p:txBody>
          <a:bodyPr anchor="t" rtlCol="false" tIns="0" lIns="0" bIns="0" rIns="0">
            <a:spAutoFit/>
          </a:bodyPr>
          <a:lstStyle/>
          <a:p>
            <a:pPr algn="ctr">
              <a:lnSpc>
                <a:spcPts val="4200"/>
              </a:lnSpc>
            </a:pPr>
            <a:r>
              <a:rPr lang="en-US" sz="3000" i="true">
                <a:solidFill>
                  <a:srgbClr val="FFFFFF"/>
                </a:solidFill>
                <a:latin typeface="HK Grotesk Italics"/>
                <a:ea typeface="HK Grotesk Italics"/>
                <a:cs typeface="HK Grotesk Italics"/>
                <a:sym typeface="HK Grotesk Italics"/>
              </a:rPr>
              <a:t>Arowwai Industries</a:t>
            </a:r>
          </a:p>
        </p:txBody>
      </p:sp>
      <p:sp>
        <p:nvSpPr>
          <p:cNvPr name="TextBox 6" id="6"/>
          <p:cNvSpPr txBox="true"/>
          <p:nvPr/>
        </p:nvSpPr>
        <p:spPr>
          <a:xfrm rot="0">
            <a:off x="6716061" y="8734425"/>
            <a:ext cx="4855878" cy="523875"/>
          </a:xfrm>
          <a:prstGeom prst="rect">
            <a:avLst/>
          </a:prstGeom>
        </p:spPr>
        <p:txBody>
          <a:bodyPr anchor="t" rtlCol="false" tIns="0" lIns="0" bIns="0" rIns="0">
            <a:spAutoFit/>
          </a:bodyPr>
          <a:lstStyle/>
          <a:p>
            <a:pPr algn="ctr">
              <a:lnSpc>
                <a:spcPts val="4200"/>
              </a:lnSpc>
            </a:pPr>
            <a:r>
              <a:rPr lang="en-US" sz="3000" i="true">
                <a:solidFill>
                  <a:srgbClr val="FFFFFF"/>
                </a:solidFill>
                <a:latin typeface="HK Grotesk Italics"/>
                <a:ea typeface="HK Grotesk Italics"/>
                <a:cs typeface="HK Grotesk Italics"/>
                <a:sym typeface="HK Grotesk Italics"/>
              </a:rPr>
              <a:t>www.reallygreatsite.com</a:t>
            </a:r>
          </a:p>
        </p:txBody>
      </p:sp>
      <p:sp>
        <p:nvSpPr>
          <p:cNvPr name="TextBox 7" id="7"/>
          <p:cNvSpPr txBox="true"/>
          <p:nvPr/>
        </p:nvSpPr>
        <p:spPr>
          <a:xfrm rot="0">
            <a:off x="4651632" y="4171798"/>
            <a:ext cx="8984736" cy="1451033"/>
          </a:xfrm>
          <a:prstGeom prst="rect">
            <a:avLst/>
          </a:prstGeom>
        </p:spPr>
        <p:txBody>
          <a:bodyPr anchor="t" rtlCol="false" tIns="0" lIns="0" bIns="0" rIns="0">
            <a:spAutoFit/>
          </a:bodyPr>
          <a:lstStyle/>
          <a:p>
            <a:pPr algn="ctr">
              <a:lnSpc>
                <a:spcPts val="11307"/>
              </a:lnSpc>
            </a:pPr>
            <a:r>
              <a:rPr lang="en-US" b="true" sz="10006">
                <a:solidFill>
                  <a:srgbClr val="FFFFFF"/>
                </a:solidFill>
                <a:latin typeface="Glacial Indifference Bold"/>
                <a:ea typeface="Glacial Indifference Bold"/>
                <a:cs typeface="Glacial Indifference Bold"/>
                <a:sym typeface="Glacial Indifference Bold"/>
              </a:rPr>
              <a:t>THANK YOU!</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0" r="0" b="0"/>
            </a:stretch>
          </a:blipFill>
        </p:spPr>
      </p:sp>
      <p:sp>
        <p:nvSpPr>
          <p:cNvPr name="Freeform 3" id="3"/>
          <p:cNvSpPr/>
          <p:nvPr/>
        </p:nvSpPr>
        <p:spPr>
          <a:xfrm flipH="false" flipV="false" rot="5400000">
            <a:off x="2113643" y="-2113643"/>
            <a:ext cx="10287000" cy="14514286"/>
          </a:xfrm>
          <a:custGeom>
            <a:avLst/>
            <a:gdLst/>
            <a:ahLst/>
            <a:cxnLst/>
            <a:rect r="r" b="b" t="t" l="l"/>
            <a:pathLst>
              <a:path h="14514286" w="10287000">
                <a:moveTo>
                  <a:pt x="0" y="0"/>
                </a:moveTo>
                <a:lnTo>
                  <a:pt x="10287000" y="0"/>
                </a:lnTo>
                <a:lnTo>
                  <a:pt x="10287000" y="14514286"/>
                </a:lnTo>
                <a:lnTo>
                  <a:pt x="0" y="14514286"/>
                </a:lnTo>
                <a:lnTo>
                  <a:pt x="0" y="0"/>
                </a:lnTo>
                <a:close/>
              </a:path>
            </a:pathLst>
          </a:custGeom>
          <a:blipFill>
            <a:blip r:embed="rId3"/>
            <a:stretch>
              <a:fillRect l="0" t="0" r="0" b="0"/>
            </a:stretch>
          </a:blipFill>
        </p:spPr>
      </p:sp>
      <p:grpSp>
        <p:nvGrpSpPr>
          <p:cNvPr name="Group 4" id="4"/>
          <p:cNvGrpSpPr>
            <a:grpSpLocks noChangeAspect="true"/>
          </p:cNvGrpSpPr>
          <p:nvPr/>
        </p:nvGrpSpPr>
        <p:grpSpPr>
          <a:xfrm rot="0">
            <a:off x="9267916" y="1028700"/>
            <a:ext cx="8229600" cy="8229600"/>
            <a:chOff x="0" y="0"/>
            <a:chExt cx="14840029" cy="14840029"/>
          </a:xfrm>
        </p:grpSpPr>
        <p:sp>
          <p:nvSpPr>
            <p:cNvPr name="Freeform 5" id="5"/>
            <p:cNvSpPr/>
            <p:nvPr/>
          </p:nvSpPr>
          <p:spPr>
            <a:xfrm flipH="false" flipV="false" rot="0">
              <a:off x="-33258" y="-75"/>
              <a:ext cx="14906544" cy="14840178"/>
            </a:xfrm>
            <a:custGeom>
              <a:avLst/>
              <a:gdLst/>
              <a:ahLst/>
              <a:cxnLst/>
              <a:rect r="r" b="b" t="t" l="l"/>
              <a:pathLst>
                <a:path h="14840178" w="14906544">
                  <a:moveTo>
                    <a:pt x="7453273" y="75"/>
                  </a:moveTo>
                  <a:cubicBezTo>
                    <a:pt x="4794451" y="-11816"/>
                    <a:pt x="2332496" y="1399825"/>
                    <a:pt x="999642" y="3700470"/>
                  </a:cubicBezTo>
                  <a:cubicBezTo>
                    <a:pt x="-333213" y="6001115"/>
                    <a:pt x="-333213" y="8839064"/>
                    <a:pt x="999642" y="11139709"/>
                  </a:cubicBezTo>
                  <a:cubicBezTo>
                    <a:pt x="2332496" y="13440354"/>
                    <a:pt x="4794451" y="14851995"/>
                    <a:pt x="7453273" y="14840104"/>
                  </a:cubicBezTo>
                  <a:cubicBezTo>
                    <a:pt x="10112093" y="14851995"/>
                    <a:pt x="12574049" y="13440354"/>
                    <a:pt x="13906904" y="11139709"/>
                  </a:cubicBezTo>
                  <a:cubicBezTo>
                    <a:pt x="15239758" y="8839064"/>
                    <a:pt x="15239758" y="6001115"/>
                    <a:pt x="13906904" y="3700470"/>
                  </a:cubicBezTo>
                  <a:cubicBezTo>
                    <a:pt x="12574049" y="1399825"/>
                    <a:pt x="10112093" y="-11816"/>
                    <a:pt x="7453273" y="75"/>
                  </a:cubicBezTo>
                  <a:close/>
                </a:path>
              </a:pathLst>
            </a:custGeom>
            <a:solidFill>
              <a:srgbClr val="769EBE"/>
            </a:solidFill>
          </p:spPr>
        </p:sp>
        <p:sp>
          <p:nvSpPr>
            <p:cNvPr name="Freeform 6" id="6"/>
            <p:cNvSpPr/>
            <p:nvPr/>
          </p:nvSpPr>
          <p:spPr>
            <a:xfrm flipH="false" flipV="false" rot="0">
              <a:off x="168022" y="200309"/>
              <a:ext cx="14503985" cy="14439411"/>
            </a:xfrm>
            <a:custGeom>
              <a:avLst/>
              <a:gdLst/>
              <a:ahLst/>
              <a:cxnLst/>
              <a:rect r="r" b="b" t="t" l="l"/>
              <a:pathLst>
                <a:path h="14439411" w="14503985">
                  <a:moveTo>
                    <a:pt x="7251993" y="73"/>
                  </a:moveTo>
                  <a:cubicBezTo>
                    <a:pt x="4664974" y="-11497"/>
                    <a:pt x="2269506" y="1362022"/>
                    <a:pt x="972645" y="3600537"/>
                  </a:cubicBezTo>
                  <a:cubicBezTo>
                    <a:pt x="-324215" y="5839051"/>
                    <a:pt x="-324215" y="8600360"/>
                    <a:pt x="972645" y="10838875"/>
                  </a:cubicBezTo>
                  <a:cubicBezTo>
                    <a:pt x="2269506" y="13077389"/>
                    <a:pt x="4664974" y="14450908"/>
                    <a:pt x="7251993" y="14439338"/>
                  </a:cubicBezTo>
                  <a:cubicBezTo>
                    <a:pt x="9839011" y="14450908"/>
                    <a:pt x="12234479" y="13077389"/>
                    <a:pt x="13531340" y="10838875"/>
                  </a:cubicBezTo>
                  <a:cubicBezTo>
                    <a:pt x="14828201" y="8600360"/>
                    <a:pt x="14828201" y="5839051"/>
                    <a:pt x="13531340" y="3600537"/>
                  </a:cubicBezTo>
                  <a:cubicBezTo>
                    <a:pt x="12234479" y="1362022"/>
                    <a:pt x="9839011" y="-11497"/>
                    <a:pt x="7251993" y="73"/>
                  </a:cubicBezTo>
                  <a:close/>
                </a:path>
              </a:pathLst>
            </a:custGeom>
            <a:solidFill>
              <a:srgbClr val="3A5677"/>
            </a:solidFill>
          </p:spPr>
        </p:sp>
        <p:sp>
          <p:nvSpPr>
            <p:cNvPr name="Freeform 7" id="7"/>
            <p:cNvSpPr/>
            <p:nvPr/>
          </p:nvSpPr>
          <p:spPr>
            <a:xfrm flipH="false" flipV="false" rot="0">
              <a:off x="531276" y="561946"/>
              <a:ext cx="13777477" cy="13716137"/>
            </a:xfrm>
            <a:custGeom>
              <a:avLst/>
              <a:gdLst/>
              <a:ahLst/>
              <a:cxnLst/>
              <a:rect r="r" b="b" t="t" l="l"/>
              <a:pathLst>
                <a:path h="13716137" w="13777477">
                  <a:moveTo>
                    <a:pt x="6888739" y="68"/>
                  </a:moveTo>
                  <a:cubicBezTo>
                    <a:pt x="4431305" y="-10922"/>
                    <a:pt x="2155826" y="1293797"/>
                    <a:pt x="923925" y="3420184"/>
                  </a:cubicBezTo>
                  <a:cubicBezTo>
                    <a:pt x="-307975" y="5546571"/>
                    <a:pt x="-307975" y="8169565"/>
                    <a:pt x="923925" y="10295952"/>
                  </a:cubicBezTo>
                  <a:cubicBezTo>
                    <a:pt x="2155826" y="12422339"/>
                    <a:pt x="4431305" y="13727058"/>
                    <a:pt x="6888739" y="13716068"/>
                  </a:cubicBezTo>
                  <a:cubicBezTo>
                    <a:pt x="9346172" y="13727058"/>
                    <a:pt x="11621651" y="12422339"/>
                    <a:pt x="12853552" y="10295952"/>
                  </a:cubicBezTo>
                  <a:cubicBezTo>
                    <a:pt x="14085452" y="8169565"/>
                    <a:pt x="14085452" y="5546571"/>
                    <a:pt x="12853552" y="3420184"/>
                  </a:cubicBezTo>
                  <a:cubicBezTo>
                    <a:pt x="11621651" y="1293797"/>
                    <a:pt x="9346172" y="-10922"/>
                    <a:pt x="6888739" y="68"/>
                  </a:cubicBezTo>
                  <a:close/>
                </a:path>
              </a:pathLst>
            </a:custGeom>
            <a:blipFill>
              <a:blip r:embed="rId4"/>
              <a:stretch>
                <a:fillRect l="-24712" t="0" r="-24712" b="0"/>
              </a:stretch>
            </a:blipFill>
          </p:spPr>
        </p:sp>
      </p:grpSp>
      <p:sp>
        <p:nvSpPr>
          <p:cNvPr name="TextBox 8" id="8"/>
          <p:cNvSpPr txBox="true"/>
          <p:nvPr/>
        </p:nvSpPr>
        <p:spPr>
          <a:xfrm rot="0">
            <a:off x="1028700" y="2910400"/>
            <a:ext cx="6142093" cy="1044320"/>
          </a:xfrm>
          <a:prstGeom prst="rect">
            <a:avLst/>
          </a:prstGeom>
        </p:spPr>
        <p:txBody>
          <a:bodyPr anchor="t" rtlCol="false" tIns="0" lIns="0" bIns="0" rIns="0">
            <a:spAutoFit/>
          </a:bodyPr>
          <a:lstStyle/>
          <a:p>
            <a:pPr algn="l">
              <a:lnSpc>
                <a:spcPts val="8039"/>
              </a:lnSpc>
            </a:pPr>
            <a:r>
              <a:rPr lang="en-US" b="true" sz="7114">
                <a:solidFill>
                  <a:srgbClr val="FFFFFF"/>
                </a:solidFill>
                <a:latin typeface="Glacial Indifference Bold"/>
                <a:ea typeface="Glacial Indifference Bold"/>
                <a:cs typeface="Glacial Indifference Bold"/>
                <a:sym typeface="Glacial Indifference Bold"/>
              </a:rPr>
              <a:t>ABOUT US</a:t>
            </a:r>
          </a:p>
        </p:txBody>
      </p:sp>
      <p:sp>
        <p:nvSpPr>
          <p:cNvPr name="TextBox 9" id="9"/>
          <p:cNvSpPr txBox="true"/>
          <p:nvPr/>
        </p:nvSpPr>
        <p:spPr>
          <a:xfrm rot="0">
            <a:off x="1028700" y="4280023"/>
            <a:ext cx="7899970" cy="3134677"/>
          </a:xfrm>
          <a:prstGeom prst="rect">
            <a:avLst/>
          </a:prstGeom>
        </p:spPr>
        <p:txBody>
          <a:bodyPr anchor="t" rtlCol="false" tIns="0" lIns="0" bIns="0" rIns="0">
            <a:spAutoFit/>
          </a:bodyPr>
          <a:lstStyle/>
          <a:p>
            <a:pPr algn="l">
              <a:lnSpc>
                <a:spcPts val="4147"/>
              </a:lnSpc>
            </a:pPr>
            <a:r>
              <a:rPr lang="en-US" sz="2962">
                <a:solidFill>
                  <a:srgbClr val="FFFFFF"/>
                </a:solidFill>
                <a:latin typeface="HK Grotesk"/>
                <a:ea typeface="HK Grotesk"/>
                <a:cs typeface="HK Grotesk"/>
                <a:sym typeface="HK Grotesk"/>
              </a:rPr>
              <a:t>Lorem ipsum dolor sit amet, consectetur adipiscing elit. Integer ipsum enim, sodales id nunc sit amet, interdum gravida ex. In sit amet maximus nisl, ut ullamcorper turpis. Sed lobortis eros arcu, iaculis aliquet eros molestie ut. Ut porttitor dolor non molestie dapibus.</a:t>
            </a:r>
          </a:p>
        </p:txBody>
      </p:sp>
      <p:sp>
        <p:nvSpPr>
          <p:cNvPr name="TextBox 10" id="10"/>
          <p:cNvSpPr txBox="true"/>
          <p:nvPr/>
        </p:nvSpPr>
        <p:spPr>
          <a:xfrm rot="0">
            <a:off x="1028700" y="962025"/>
            <a:ext cx="4855878" cy="523875"/>
          </a:xfrm>
          <a:prstGeom prst="rect">
            <a:avLst/>
          </a:prstGeom>
        </p:spPr>
        <p:txBody>
          <a:bodyPr anchor="t" rtlCol="false" tIns="0" lIns="0" bIns="0" rIns="0">
            <a:spAutoFit/>
          </a:bodyPr>
          <a:lstStyle/>
          <a:p>
            <a:pPr algn="l">
              <a:lnSpc>
                <a:spcPts val="4200"/>
              </a:lnSpc>
            </a:pPr>
            <a:r>
              <a:rPr lang="en-US" sz="3000" i="true">
                <a:solidFill>
                  <a:srgbClr val="FFFFFF"/>
                </a:solidFill>
                <a:latin typeface="HK Grotesk Italics"/>
                <a:ea typeface="HK Grotesk Italics"/>
                <a:cs typeface="HK Grotesk Italics"/>
                <a:sym typeface="HK Grotesk Italics"/>
              </a:rPr>
              <a:t>Arowwai Industries</a:t>
            </a:r>
          </a:p>
        </p:txBody>
      </p:sp>
      <p:sp>
        <p:nvSpPr>
          <p:cNvPr name="TextBox 11" id="11"/>
          <p:cNvSpPr txBox="true"/>
          <p:nvPr/>
        </p:nvSpPr>
        <p:spPr>
          <a:xfrm rot="0">
            <a:off x="1028700" y="8734425"/>
            <a:ext cx="4855878" cy="523875"/>
          </a:xfrm>
          <a:prstGeom prst="rect">
            <a:avLst/>
          </a:prstGeom>
        </p:spPr>
        <p:txBody>
          <a:bodyPr anchor="t" rtlCol="false" tIns="0" lIns="0" bIns="0" rIns="0">
            <a:spAutoFit/>
          </a:bodyPr>
          <a:lstStyle/>
          <a:p>
            <a:pPr algn="l">
              <a:lnSpc>
                <a:spcPts val="4200"/>
              </a:lnSpc>
            </a:pPr>
            <a:r>
              <a:rPr lang="en-US" sz="3000" i="true">
                <a:solidFill>
                  <a:srgbClr val="FFFFFF"/>
                </a:solidFill>
                <a:latin typeface="HK Grotesk Italics"/>
                <a:ea typeface="HK Grotesk Italics"/>
                <a:cs typeface="HK Grotesk Italics"/>
                <a:sym typeface="HK Grotesk Italics"/>
              </a:rPr>
              <a:t>www.reallygreatsite.com</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true" rot="5400000">
            <a:off x="5887357" y="-2113643"/>
            <a:ext cx="10287000" cy="14514286"/>
          </a:xfrm>
          <a:custGeom>
            <a:avLst/>
            <a:gdLst/>
            <a:ahLst/>
            <a:cxnLst/>
            <a:rect r="r" b="b" t="t" l="l"/>
            <a:pathLst>
              <a:path h="14514286" w="10287000">
                <a:moveTo>
                  <a:pt x="0" y="14514286"/>
                </a:moveTo>
                <a:lnTo>
                  <a:pt x="10287000" y="14514286"/>
                </a:lnTo>
                <a:lnTo>
                  <a:pt x="10287000" y="0"/>
                </a:lnTo>
                <a:lnTo>
                  <a:pt x="0" y="0"/>
                </a:lnTo>
                <a:lnTo>
                  <a:pt x="0" y="14514286"/>
                </a:lnTo>
                <a:close/>
              </a:path>
            </a:pathLst>
          </a:custGeom>
          <a:blipFill>
            <a:blip r:embed="rId3"/>
            <a:stretch>
              <a:fillRect l="0" t="0" r="0" b="0"/>
            </a:stretch>
          </a:blipFill>
        </p:spPr>
      </p:sp>
      <p:sp>
        <p:nvSpPr>
          <p:cNvPr name="Freeform 4" id="4"/>
          <p:cNvSpPr/>
          <p:nvPr/>
        </p:nvSpPr>
        <p:spPr>
          <a:xfrm flipH="true" flipV="false" rot="0">
            <a:off x="2500831" y="1028700"/>
            <a:ext cx="4956202" cy="8229600"/>
          </a:xfrm>
          <a:custGeom>
            <a:avLst/>
            <a:gdLst/>
            <a:ahLst/>
            <a:cxnLst/>
            <a:rect r="r" b="b" t="t" l="l"/>
            <a:pathLst>
              <a:path h="8229600" w="4956202">
                <a:moveTo>
                  <a:pt x="4956202" y="0"/>
                </a:moveTo>
                <a:lnTo>
                  <a:pt x="0" y="0"/>
                </a:lnTo>
                <a:lnTo>
                  <a:pt x="0" y="8229600"/>
                </a:lnTo>
                <a:lnTo>
                  <a:pt x="4956202" y="8229600"/>
                </a:lnTo>
                <a:lnTo>
                  <a:pt x="4956202" y="0"/>
                </a:lnTo>
                <a:close/>
              </a:path>
            </a:pathLst>
          </a:custGeom>
          <a:blipFill>
            <a:blip r:embed="rId4"/>
            <a:stretch>
              <a:fillRect l="0" t="0" r="0" b="0"/>
            </a:stretch>
          </a:blipFill>
        </p:spPr>
      </p:sp>
      <p:sp>
        <p:nvSpPr>
          <p:cNvPr name="TextBox 5" id="5"/>
          <p:cNvSpPr txBox="true"/>
          <p:nvPr/>
        </p:nvSpPr>
        <p:spPr>
          <a:xfrm rot="0">
            <a:off x="11928743" y="2917220"/>
            <a:ext cx="5330557" cy="1044320"/>
          </a:xfrm>
          <a:prstGeom prst="rect">
            <a:avLst/>
          </a:prstGeom>
        </p:spPr>
        <p:txBody>
          <a:bodyPr anchor="t" rtlCol="false" tIns="0" lIns="0" bIns="0" rIns="0">
            <a:spAutoFit/>
          </a:bodyPr>
          <a:lstStyle/>
          <a:p>
            <a:pPr algn="r">
              <a:lnSpc>
                <a:spcPts val="8039"/>
              </a:lnSpc>
            </a:pPr>
            <a:r>
              <a:rPr lang="en-US" b="true" sz="7114">
                <a:solidFill>
                  <a:srgbClr val="FFFFFF"/>
                </a:solidFill>
                <a:latin typeface="Glacial Indifference Bold"/>
                <a:ea typeface="Glacial Indifference Bold"/>
                <a:cs typeface="Glacial Indifference Bold"/>
                <a:sym typeface="Glacial Indifference Bold"/>
              </a:rPr>
              <a:t>OUR VISION</a:t>
            </a:r>
          </a:p>
        </p:txBody>
      </p:sp>
      <p:sp>
        <p:nvSpPr>
          <p:cNvPr name="TextBox 6" id="6"/>
          <p:cNvSpPr txBox="true"/>
          <p:nvPr/>
        </p:nvSpPr>
        <p:spPr>
          <a:xfrm rot="0">
            <a:off x="9437529" y="4217006"/>
            <a:ext cx="7821771" cy="3190875"/>
          </a:xfrm>
          <a:prstGeom prst="rect">
            <a:avLst/>
          </a:prstGeom>
        </p:spPr>
        <p:txBody>
          <a:bodyPr anchor="t" rtlCol="false" tIns="0" lIns="0" bIns="0" rIns="0">
            <a:spAutoFit/>
          </a:bodyPr>
          <a:lstStyle/>
          <a:p>
            <a:pPr algn="r">
              <a:lnSpc>
                <a:spcPts val="4200"/>
              </a:lnSpc>
            </a:pPr>
            <a:r>
              <a:rPr lang="en-US" sz="3000">
                <a:solidFill>
                  <a:srgbClr val="FFFFFF"/>
                </a:solidFill>
                <a:latin typeface="HK Grotesk"/>
                <a:ea typeface="HK Grotesk"/>
                <a:cs typeface="HK Grotesk"/>
                <a:sym typeface="HK Grotesk"/>
              </a:rPr>
              <a:t>Lorem ipsum dolor sit amet, consectetur adipiscing elit. Integer ipsum enim, sodales id nunc sit amet, interdum gravida ex. In sit amet maximus nisl, ut ullamcorper turpis. Sed lobortis eros arcu, iaculis aliquet eros molestie ut. Ut porttitor dolor non molestie dapibus.</a:t>
            </a:r>
          </a:p>
        </p:txBody>
      </p:sp>
      <p:sp>
        <p:nvSpPr>
          <p:cNvPr name="TextBox 7" id="7"/>
          <p:cNvSpPr txBox="true"/>
          <p:nvPr/>
        </p:nvSpPr>
        <p:spPr>
          <a:xfrm rot="0">
            <a:off x="12403422" y="962025"/>
            <a:ext cx="4855878" cy="523875"/>
          </a:xfrm>
          <a:prstGeom prst="rect">
            <a:avLst/>
          </a:prstGeom>
        </p:spPr>
        <p:txBody>
          <a:bodyPr anchor="t" rtlCol="false" tIns="0" lIns="0" bIns="0" rIns="0">
            <a:spAutoFit/>
          </a:bodyPr>
          <a:lstStyle/>
          <a:p>
            <a:pPr algn="r">
              <a:lnSpc>
                <a:spcPts val="4200"/>
              </a:lnSpc>
            </a:pPr>
            <a:r>
              <a:rPr lang="en-US" sz="3000" i="true">
                <a:solidFill>
                  <a:srgbClr val="FFFFFF"/>
                </a:solidFill>
                <a:latin typeface="HK Grotesk Italics"/>
                <a:ea typeface="HK Grotesk Italics"/>
                <a:cs typeface="HK Grotesk Italics"/>
                <a:sym typeface="HK Grotesk Italics"/>
              </a:rPr>
              <a:t>Arowwai Industries</a:t>
            </a:r>
          </a:p>
        </p:txBody>
      </p:sp>
      <p:sp>
        <p:nvSpPr>
          <p:cNvPr name="TextBox 8" id="8"/>
          <p:cNvSpPr txBox="true"/>
          <p:nvPr/>
        </p:nvSpPr>
        <p:spPr>
          <a:xfrm rot="0">
            <a:off x="12403422" y="8734425"/>
            <a:ext cx="4855878" cy="523875"/>
          </a:xfrm>
          <a:prstGeom prst="rect">
            <a:avLst/>
          </a:prstGeom>
        </p:spPr>
        <p:txBody>
          <a:bodyPr anchor="t" rtlCol="false" tIns="0" lIns="0" bIns="0" rIns="0">
            <a:spAutoFit/>
          </a:bodyPr>
          <a:lstStyle/>
          <a:p>
            <a:pPr algn="r">
              <a:lnSpc>
                <a:spcPts val="4200"/>
              </a:lnSpc>
            </a:pPr>
            <a:r>
              <a:rPr lang="en-US" sz="3000" i="true">
                <a:solidFill>
                  <a:srgbClr val="FFFFFF"/>
                </a:solidFill>
                <a:latin typeface="HK Grotesk Italics"/>
                <a:ea typeface="HK Grotesk Italics"/>
                <a:cs typeface="HK Grotesk Italics"/>
                <a:sym typeface="HK Grotesk Italics"/>
              </a:rPr>
              <a:t>www.reallygreatsite.com</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0" r="0" b="0"/>
            </a:stretch>
          </a:blipFill>
        </p:spPr>
      </p:sp>
      <p:sp>
        <p:nvSpPr>
          <p:cNvPr name="Freeform 3" id="3"/>
          <p:cNvSpPr/>
          <p:nvPr/>
        </p:nvSpPr>
        <p:spPr>
          <a:xfrm flipH="false" flipV="false" rot="5400000">
            <a:off x="2113643" y="-2113643"/>
            <a:ext cx="10287000" cy="14514286"/>
          </a:xfrm>
          <a:custGeom>
            <a:avLst/>
            <a:gdLst/>
            <a:ahLst/>
            <a:cxnLst/>
            <a:rect r="r" b="b" t="t" l="l"/>
            <a:pathLst>
              <a:path h="14514286" w="10287000">
                <a:moveTo>
                  <a:pt x="0" y="0"/>
                </a:moveTo>
                <a:lnTo>
                  <a:pt x="10287000" y="0"/>
                </a:lnTo>
                <a:lnTo>
                  <a:pt x="10287000" y="14514286"/>
                </a:lnTo>
                <a:lnTo>
                  <a:pt x="0" y="14514286"/>
                </a:lnTo>
                <a:lnTo>
                  <a:pt x="0" y="0"/>
                </a:lnTo>
                <a:close/>
              </a:path>
            </a:pathLst>
          </a:custGeom>
          <a:blipFill>
            <a:blip r:embed="rId3"/>
            <a:stretch>
              <a:fillRect l="0" t="0" r="0" b="0"/>
            </a:stretch>
          </a:blipFill>
        </p:spPr>
      </p:sp>
      <p:sp>
        <p:nvSpPr>
          <p:cNvPr name="Freeform 4" id="4"/>
          <p:cNvSpPr/>
          <p:nvPr/>
        </p:nvSpPr>
        <p:spPr>
          <a:xfrm flipH="false" flipV="false" rot="0">
            <a:off x="9144000" y="1148690"/>
            <a:ext cx="8115300" cy="7989621"/>
          </a:xfrm>
          <a:custGeom>
            <a:avLst/>
            <a:gdLst/>
            <a:ahLst/>
            <a:cxnLst/>
            <a:rect r="r" b="b" t="t" l="l"/>
            <a:pathLst>
              <a:path h="7989621" w="8115300">
                <a:moveTo>
                  <a:pt x="0" y="0"/>
                </a:moveTo>
                <a:lnTo>
                  <a:pt x="8115300" y="0"/>
                </a:lnTo>
                <a:lnTo>
                  <a:pt x="8115300" y="7989620"/>
                </a:lnTo>
                <a:lnTo>
                  <a:pt x="0" y="7989620"/>
                </a:lnTo>
                <a:lnTo>
                  <a:pt x="0" y="0"/>
                </a:lnTo>
                <a:close/>
              </a:path>
            </a:pathLst>
          </a:custGeom>
          <a:blipFill>
            <a:blip r:embed="rId4"/>
            <a:stretch>
              <a:fillRect l="0" t="0" r="0" b="0"/>
            </a:stretch>
          </a:blipFill>
        </p:spPr>
      </p:sp>
      <p:sp>
        <p:nvSpPr>
          <p:cNvPr name="TextBox 5" id="5"/>
          <p:cNvSpPr txBox="true"/>
          <p:nvPr/>
        </p:nvSpPr>
        <p:spPr>
          <a:xfrm rot="0">
            <a:off x="1057125" y="2320674"/>
            <a:ext cx="6142093" cy="1044320"/>
          </a:xfrm>
          <a:prstGeom prst="rect">
            <a:avLst/>
          </a:prstGeom>
        </p:spPr>
        <p:txBody>
          <a:bodyPr anchor="t" rtlCol="false" tIns="0" lIns="0" bIns="0" rIns="0">
            <a:spAutoFit/>
          </a:bodyPr>
          <a:lstStyle/>
          <a:p>
            <a:pPr algn="l">
              <a:lnSpc>
                <a:spcPts val="8039"/>
              </a:lnSpc>
            </a:pPr>
            <a:r>
              <a:rPr lang="en-US" b="true" sz="7114">
                <a:solidFill>
                  <a:srgbClr val="FFFFFF"/>
                </a:solidFill>
                <a:latin typeface="Glacial Indifference Bold"/>
                <a:ea typeface="Glacial Indifference Bold"/>
                <a:cs typeface="Glacial Indifference Bold"/>
                <a:sym typeface="Glacial Indifference Bold"/>
              </a:rPr>
              <a:t>OUR MISSION</a:t>
            </a:r>
          </a:p>
        </p:txBody>
      </p:sp>
      <p:sp>
        <p:nvSpPr>
          <p:cNvPr name="TextBox 6" id="6"/>
          <p:cNvSpPr txBox="true"/>
          <p:nvPr/>
        </p:nvSpPr>
        <p:spPr>
          <a:xfrm rot="0">
            <a:off x="1057125" y="3699822"/>
            <a:ext cx="7402185" cy="1967230"/>
          </a:xfrm>
          <a:prstGeom prst="rect">
            <a:avLst/>
          </a:prstGeom>
        </p:spPr>
        <p:txBody>
          <a:bodyPr anchor="t" rtlCol="false" tIns="0" lIns="0" bIns="0" rIns="0">
            <a:spAutoFit/>
          </a:bodyPr>
          <a:lstStyle/>
          <a:p>
            <a:pPr algn="l" marL="604519" indent="-302260" lvl="1">
              <a:lnSpc>
                <a:spcPts val="3919"/>
              </a:lnSpc>
              <a:buFont typeface="Arial"/>
              <a:buChar char="•"/>
            </a:pPr>
            <a:r>
              <a:rPr lang="en-US" sz="2799">
                <a:solidFill>
                  <a:srgbClr val="FFFFFF"/>
                </a:solidFill>
                <a:latin typeface="HK Grotesk"/>
                <a:ea typeface="HK Grotesk"/>
                <a:cs typeface="HK Grotesk"/>
                <a:sym typeface="HK Grotesk"/>
              </a:rPr>
              <a:t>Lorem ipsum dolor sit amet, consectetur adipiscing elit. Integer ipsum enim, sodales id nunc sit amet, interdum gravida ex. In sit amet maximus nisl, ut ullamcorper turpis. </a:t>
            </a:r>
          </a:p>
        </p:txBody>
      </p:sp>
      <p:sp>
        <p:nvSpPr>
          <p:cNvPr name="TextBox 7" id="7"/>
          <p:cNvSpPr txBox="true"/>
          <p:nvPr/>
        </p:nvSpPr>
        <p:spPr>
          <a:xfrm rot="0">
            <a:off x="1028700" y="962025"/>
            <a:ext cx="4855878" cy="523875"/>
          </a:xfrm>
          <a:prstGeom prst="rect">
            <a:avLst/>
          </a:prstGeom>
        </p:spPr>
        <p:txBody>
          <a:bodyPr anchor="t" rtlCol="false" tIns="0" lIns="0" bIns="0" rIns="0">
            <a:spAutoFit/>
          </a:bodyPr>
          <a:lstStyle/>
          <a:p>
            <a:pPr algn="l">
              <a:lnSpc>
                <a:spcPts val="4200"/>
              </a:lnSpc>
            </a:pPr>
            <a:r>
              <a:rPr lang="en-US" sz="3000" i="true">
                <a:solidFill>
                  <a:srgbClr val="FFFFFF"/>
                </a:solidFill>
                <a:latin typeface="HK Grotesk Italics"/>
                <a:ea typeface="HK Grotesk Italics"/>
                <a:cs typeface="HK Grotesk Italics"/>
                <a:sym typeface="HK Grotesk Italics"/>
              </a:rPr>
              <a:t>Arowwai Industries</a:t>
            </a:r>
          </a:p>
        </p:txBody>
      </p:sp>
      <p:sp>
        <p:nvSpPr>
          <p:cNvPr name="TextBox 8" id="8"/>
          <p:cNvSpPr txBox="true"/>
          <p:nvPr/>
        </p:nvSpPr>
        <p:spPr>
          <a:xfrm rot="0">
            <a:off x="1028700" y="8734425"/>
            <a:ext cx="4855878" cy="523875"/>
          </a:xfrm>
          <a:prstGeom prst="rect">
            <a:avLst/>
          </a:prstGeom>
        </p:spPr>
        <p:txBody>
          <a:bodyPr anchor="t" rtlCol="false" tIns="0" lIns="0" bIns="0" rIns="0">
            <a:spAutoFit/>
          </a:bodyPr>
          <a:lstStyle/>
          <a:p>
            <a:pPr algn="l">
              <a:lnSpc>
                <a:spcPts val="4200"/>
              </a:lnSpc>
            </a:pPr>
            <a:r>
              <a:rPr lang="en-US" sz="3000" i="true">
                <a:solidFill>
                  <a:srgbClr val="FFFFFF"/>
                </a:solidFill>
                <a:latin typeface="HK Grotesk Italics"/>
                <a:ea typeface="HK Grotesk Italics"/>
                <a:cs typeface="HK Grotesk Italics"/>
                <a:sym typeface="HK Grotesk Italics"/>
              </a:rPr>
              <a:t>www.reallygreatsite.com</a:t>
            </a:r>
          </a:p>
        </p:txBody>
      </p:sp>
      <p:sp>
        <p:nvSpPr>
          <p:cNvPr name="TextBox 9" id="9"/>
          <p:cNvSpPr txBox="true"/>
          <p:nvPr/>
        </p:nvSpPr>
        <p:spPr>
          <a:xfrm rot="0">
            <a:off x="1028700" y="5927023"/>
            <a:ext cx="7430609" cy="1967230"/>
          </a:xfrm>
          <a:prstGeom prst="rect">
            <a:avLst/>
          </a:prstGeom>
        </p:spPr>
        <p:txBody>
          <a:bodyPr anchor="t" rtlCol="false" tIns="0" lIns="0" bIns="0" rIns="0">
            <a:spAutoFit/>
          </a:bodyPr>
          <a:lstStyle/>
          <a:p>
            <a:pPr algn="l" marL="604519" indent="-302260" lvl="1">
              <a:lnSpc>
                <a:spcPts val="3919"/>
              </a:lnSpc>
              <a:buFont typeface="Arial"/>
              <a:buChar char="•"/>
            </a:pPr>
            <a:r>
              <a:rPr lang="en-US" sz="2799">
                <a:solidFill>
                  <a:srgbClr val="FFFFFF"/>
                </a:solidFill>
                <a:latin typeface="HK Grotesk"/>
                <a:ea typeface="HK Grotesk"/>
                <a:cs typeface="HK Grotesk"/>
                <a:sym typeface="HK Grotesk"/>
              </a:rPr>
              <a:t>Lorem ipsum dolor sit amet, consectetur adipiscing elit. Integer ipsum enim, sodales id nunc sit amet, interdum gravida ex. In sit amet maximus nisl, ut ullamcorper turpis. </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true" rot="5400000">
            <a:off x="5887357" y="-2113643"/>
            <a:ext cx="10287000" cy="14514286"/>
          </a:xfrm>
          <a:custGeom>
            <a:avLst/>
            <a:gdLst/>
            <a:ahLst/>
            <a:cxnLst/>
            <a:rect r="r" b="b" t="t" l="l"/>
            <a:pathLst>
              <a:path h="14514286" w="10287000">
                <a:moveTo>
                  <a:pt x="0" y="14514286"/>
                </a:moveTo>
                <a:lnTo>
                  <a:pt x="10287000" y="14514286"/>
                </a:lnTo>
                <a:lnTo>
                  <a:pt x="10287000" y="0"/>
                </a:lnTo>
                <a:lnTo>
                  <a:pt x="0" y="0"/>
                </a:lnTo>
                <a:lnTo>
                  <a:pt x="0" y="14514286"/>
                </a:lnTo>
                <a:close/>
              </a:path>
            </a:pathLst>
          </a:custGeom>
          <a:blipFill>
            <a:blip r:embed="rId3"/>
            <a:stretch>
              <a:fillRect l="0" t="0" r="0" b="0"/>
            </a:stretch>
          </a:blipFill>
        </p:spPr>
      </p:sp>
      <p:grpSp>
        <p:nvGrpSpPr>
          <p:cNvPr name="Group 4" id="4"/>
          <p:cNvGrpSpPr>
            <a:grpSpLocks noChangeAspect="true"/>
          </p:cNvGrpSpPr>
          <p:nvPr/>
        </p:nvGrpSpPr>
        <p:grpSpPr>
          <a:xfrm rot="0">
            <a:off x="1018180" y="1028700"/>
            <a:ext cx="8229600" cy="8229600"/>
            <a:chOff x="0" y="0"/>
            <a:chExt cx="14840029" cy="14840029"/>
          </a:xfrm>
        </p:grpSpPr>
        <p:sp>
          <p:nvSpPr>
            <p:cNvPr name="Freeform 5" id="5"/>
            <p:cNvSpPr/>
            <p:nvPr/>
          </p:nvSpPr>
          <p:spPr>
            <a:xfrm flipH="false" flipV="false" rot="0">
              <a:off x="-33258" y="-75"/>
              <a:ext cx="14906544" cy="14840178"/>
            </a:xfrm>
            <a:custGeom>
              <a:avLst/>
              <a:gdLst/>
              <a:ahLst/>
              <a:cxnLst/>
              <a:rect r="r" b="b" t="t" l="l"/>
              <a:pathLst>
                <a:path h="14840178" w="14906544">
                  <a:moveTo>
                    <a:pt x="7453273" y="75"/>
                  </a:moveTo>
                  <a:cubicBezTo>
                    <a:pt x="4794451" y="-11816"/>
                    <a:pt x="2332496" y="1399825"/>
                    <a:pt x="999642" y="3700470"/>
                  </a:cubicBezTo>
                  <a:cubicBezTo>
                    <a:pt x="-333213" y="6001115"/>
                    <a:pt x="-333213" y="8839064"/>
                    <a:pt x="999642" y="11139709"/>
                  </a:cubicBezTo>
                  <a:cubicBezTo>
                    <a:pt x="2332496" y="13440354"/>
                    <a:pt x="4794451" y="14851995"/>
                    <a:pt x="7453273" y="14840104"/>
                  </a:cubicBezTo>
                  <a:cubicBezTo>
                    <a:pt x="10112093" y="14851995"/>
                    <a:pt x="12574049" y="13440354"/>
                    <a:pt x="13906904" y="11139709"/>
                  </a:cubicBezTo>
                  <a:cubicBezTo>
                    <a:pt x="15239758" y="8839064"/>
                    <a:pt x="15239758" y="6001115"/>
                    <a:pt x="13906904" y="3700470"/>
                  </a:cubicBezTo>
                  <a:cubicBezTo>
                    <a:pt x="12574049" y="1399825"/>
                    <a:pt x="10112093" y="-11816"/>
                    <a:pt x="7453273" y="75"/>
                  </a:cubicBezTo>
                  <a:close/>
                </a:path>
              </a:pathLst>
            </a:custGeom>
            <a:solidFill>
              <a:srgbClr val="769EBE"/>
            </a:solidFill>
          </p:spPr>
        </p:sp>
        <p:sp>
          <p:nvSpPr>
            <p:cNvPr name="Freeform 6" id="6"/>
            <p:cNvSpPr/>
            <p:nvPr/>
          </p:nvSpPr>
          <p:spPr>
            <a:xfrm flipH="false" flipV="false" rot="0">
              <a:off x="168022" y="200309"/>
              <a:ext cx="14503985" cy="14439411"/>
            </a:xfrm>
            <a:custGeom>
              <a:avLst/>
              <a:gdLst/>
              <a:ahLst/>
              <a:cxnLst/>
              <a:rect r="r" b="b" t="t" l="l"/>
              <a:pathLst>
                <a:path h="14439411" w="14503985">
                  <a:moveTo>
                    <a:pt x="7251993" y="73"/>
                  </a:moveTo>
                  <a:cubicBezTo>
                    <a:pt x="4664974" y="-11497"/>
                    <a:pt x="2269506" y="1362022"/>
                    <a:pt x="972645" y="3600537"/>
                  </a:cubicBezTo>
                  <a:cubicBezTo>
                    <a:pt x="-324215" y="5839051"/>
                    <a:pt x="-324215" y="8600360"/>
                    <a:pt x="972645" y="10838875"/>
                  </a:cubicBezTo>
                  <a:cubicBezTo>
                    <a:pt x="2269506" y="13077389"/>
                    <a:pt x="4664974" y="14450908"/>
                    <a:pt x="7251993" y="14439338"/>
                  </a:cubicBezTo>
                  <a:cubicBezTo>
                    <a:pt x="9839011" y="14450908"/>
                    <a:pt x="12234479" y="13077389"/>
                    <a:pt x="13531340" y="10838875"/>
                  </a:cubicBezTo>
                  <a:cubicBezTo>
                    <a:pt x="14828201" y="8600360"/>
                    <a:pt x="14828201" y="5839051"/>
                    <a:pt x="13531340" y="3600537"/>
                  </a:cubicBezTo>
                  <a:cubicBezTo>
                    <a:pt x="12234479" y="1362022"/>
                    <a:pt x="9839011" y="-11497"/>
                    <a:pt x="7251993" y="73"/>
                  </a:cubicBezTo>
                  <a:close/>
                </a:path>
              </a:pathLst>
            </a:custGeom>
            <a:solidFill>
              <a:srgbClr val="3A5677"/>
            </a:solidFill>
          </p:spPr>
        </p:sp>
        <p:sp>
          <p:nvSpPr>
            <p:cNvPr name="Freeform 7" id="7"/>
            <p:cNvSpPr/>
            <p:nvPr/>
          </p:nvSpPr>
          <p:spPr>
            <a:xfrm flipH="false" flipV="false" rot="0">
              <a:off x="531276" y="561946"/>
              <a:ext cx="13777477" cy="13716137"/>
            </a:xfrm>
            <a:custGeom>
              <a:avLst/>
              <a:gdLst/>
              <a:ahLst/>
              <a:cxnLst/>
              <a:rect r="r" b="b" t="t" l="l"/>
              <a:pathLst>
                <a:path h="13716137" w="13777477">
                  <a:moveTo>
                    <a:pt x="6888739" y="68"/>
                  </a:moveTo>
                  <a:cubicBezTo>
                    <a:pt x="4431305" y="-10922"/>
                    <a:pt x="2155826" y="1293797"/>
                    <a:pt x="923925" y="3420184"/>
                  </a:cubicBezTo>
                  <a:cubicBezTo>
                    <a:pt x="-307975" y="5546571"/>
                    <a:pt x="-307975" y="8169565"/>
                    <a:pt x="923925" y="10295952"/>
                  </a:cubicBezTo>
                  <a:cubicBezTo>
                    <a:pt x="2155826" y="12422339"/>
                    <a:pt x="4431305" y="13727058"/>
                    <a:pt x="6888739" y="13716068"/>
                  </a:cubicBezTo>
                  <a:cubicBezTo>
                    <a:pt x="9346172" y="13727058"/>
                    <a:pt x="11621651" y="12422339"/>
                    <a:pt x="12853552" y="10295952"/>
                  </a:cubicBezTo>
                  <a:cubicBezTo>
                    <a:pt x="14085452" y="8169565"/>
                    <a:pt x="14085452" y="5546571"/>
                    <a:pt x="12853552" y="3420184"/>
                  </a:cubicBezTo>
                  <a:cubicBezTo>
                    <a:pt x="11621651" y="1293797"/>
                    <a:pt x="9346172" y="-10922"/>
                    <a:pt x="6888739" y="68"/>
                  </a:cubicBezTo>
                  <a:close/>
                </a:path>
              </a:pathLst>
            </a:custGeom>
            <a:blipFill>
              <a:blip r:embed="rId4"/>
              <a:stretch>
                <a:fillRect l="-38492" t="0" r="-38492" b="0"/>
              </a:stretch>
            </a:blipFill>
          </p:spPr>
        </p:sp>
      </p:grpSp>
      <p:sp>
        <p:nvSpPr>
          <p:cNvPr name="TextBox 8" id="8"/>
          <p:cNvSpPr txBox="true"/>
          <p:nvPr/>
        </p:nvSpPr>
        <p:spPr>
          <a:xfrm rot="0">
            <a:off x="11928743" y="2917220"/>
            <a:ext cx="5330557" cy="1044320"/>
          </a:xfrm>
          <a:prstGeom prst="rect">
            <a:avLst/>
          </a:prstGeom>
        </p:spPr>
        <p:txBody>
          <a:bodyPr anchor="t" rtlCol="false" tIns="0" lIns="0" bIns="0" rIns="0">
            <a:spAutoFit/>
          </a:bodyPr>
          <a:lstStyle/>
          <a:p>
            <a:pPr algn="r">
              <a:lnSpc>
                <a:spcPts val="8039"/>
              </a:lnSpc>
            </a:pPr>
            <a:r>
              <a:rPr lang="en-US" b="true" sz="7114">
                <a:solidFill>
                  <a:srgbClr val="FFFFFF"/>
                </a:solidFill>
                <a:latin typeface="Glacial Indifference Bold"/>
                <a:ea typeface="Glacial Indifference Bold"/>
                <a:cs typeface="Glacial Indifference Bold"/>
                <a:sym typeface="Glacial Indifference Bold"/>
              </a:rPr>
              <a:t>PROCESS</a:t>
            </a:r>
          </a:p>
        </p:txBody>
      </p:sp>
      <p:sp>
        <p:nvSpPr>
          <p:cNvPr name="TextBox 9" id="9"/>
          <p:cNvSpPr txBox="true"/>
          <p:nvPr/>
        </p:nvSpPr>
        <p:spPr>
          <a:xfrm rot="0">
            <a:off x="9468675" y="4217006"/>
            <a:ext cx="7790625" cy="3190875"/>
          </a:xfrm>
          <a:prstGeom prst="rect">
            <a:avLst/>
          </a:prstGeom>
        </p:spPr>
        <p:txBody>
          <a:bodyPr anchor="t" rtlCol="false" tIns="0" lIns="0" bIns="0" rIns="0">
            <a:spAutoFit/>
          </a:bodyPr>
          <a:lstStyle/>
          <a:p>
            <a:pPr algn="r">
              <a:lnSpc>
                <a:spcPts val="4200"/>
              </a:lnSpc>
            </a:pPr>
            <a:r>
              <a:rPr lang="en-US" sz="3000">
                <a:solidFill>
                  <a:srgbClr val="FFFFFF"/>
                </a:solidFill>
                <a:latin typeface="HK Grotesk"/>
                <a:ea typeface="HK Grotesk"/>
                <a:cs typeface="HK Grotesk"/>
                <a:sym typeface="HK Grotesk"/>
              </a:rPr>
              <a:t>Lorem ipsum dolor sit amet, consectetur adipiscing elit. Integer ipsum enim, sodales id nunc sit amet, interdum gravida ex. In sit amet maximus nisl, ut ullamcorper turpis. Sed lobortis eros arcu, iaculis aliquet eros molestie ut. Ut porttitor dolor non molestie dapibus.</a:t>
            </a:r>
          </a:p>
        </p:txBody>
      </p:sp>
      <p:sp>
        <p:nvSpPr>
          <p:cNvPr name="TextBox 10" id="10"/>
          <p:cNvSpPr txBox="true"/>
          <p:nvPr/>
        </p:nvSpPr>
        <p:spPr>
          <a:xfrm rot="0">
            <a:off x="12403422" y="962025"/>
            <a:ext cx="4855878" cy="523875"/>
          </a:xfrm>
          <a:prstGeom prst="rect">
            <a:avLst/>
          </a:prstGeom>
        </p:spPr>
        <p:txBody>
          <a:bodyPr anchor="t" rtlCol="false" tIns="0" lIns="0" bIns="0" rIns="0">
            <a:spAutoFit/>
          </a:bodyPr>
          <a:lstStyle/>
          <a:p>
            <a:pPr algn="r">
              <a:lnSpc>
                <a:spcPts val="4200"/>
              </a:lnSpc>
            </a:pPr>
            <a:r>
              <a:rPr lang="en-US" sz="3000" i="true">
                <a:solidFill>
                  <a:srgbClr val="FFFFFF"/>
                </a:solidFill>
                <a:latin typeface="HK Grotesk Italics"/>
                <a:ea typeface="HK Grotesk Italics"/>
                <a:cs typeface="HK Grotesk Italics"/>
                <a:sym typeface="HK Grotesk Italics"/>
              </a:rPr>
              <a:t>Arowwai Industries</a:t>
            </a:r>
          </a:p>
        </p:txBody>
      </p:sp>
      <p:sp>
        <p:nvSpPr>
          <p:cNvPr name="TextBox 11" id="11"/>
          <p:cNvSpPr txBox="true"/>
          <p:nvPr/>
        </p:nvSpPr>
        <p:spPr>
          <a:xfrm rot="0">
            <a:off x="12403422" y="8734425"/>
            <a:ext cx="4855878" cy="523875"/>
          </a:xfrm>
          <a:prstGeom prst="rect">
            <a:avLst/>
          </a:prstGeom>
        </p:spPr>
        <p:txBody>
          <a:bodyPr anchor="t" rtlCol="false" tIns="0" lIns="0" bIns="0" rIns="0">
            <a:spAutoFit/>
          </a:bodyPr>
          <a:lstStyle/>
          <a:p>
            <a:pPr algn="r">
              <a:lnSpc>
                <a:spcPts val="4200"/>
              </a:lnSpc>
            </a:pPr>
            <a:r>
              <a:rPr lang="en-US" sz="3000" i="true">
                <a:solidFill>
                  <a:srgbClr val="FFFFFF"/>
                </a:solidFill>
                <a:latin typeface="HK Grotesk Italics"/>
                <a:ea typeface="HK Grotesk Italics"/>
                <a:cs typeface="HK Grotesk Italics"/>
                <a:sym typeface="HK Grotesk Italics"/>
              </a:rPr>
              <a:t>www.reallygreatsite.com</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0" r="0" b="0"/>
            </a:stretch>
          </a:blipFill>
        </p:spPr>
      </p:sp>
      <p:sp>
        <p:nvSpPr>
          <p:cNvPr name="Freeform 3" id="3"/>
          <p:cNvSpPr/>
          <p:nvPr/>
        </p:nvSpPr>
        <p:spPr>
          <a:xfrm flipH="false" flipV="false" rot="0">
            <a:off x="631637" y="-450964"/>
            <a:ext cx="17024727" cy="10737964"/>
          </a:xfrm>
          <a:custGeom>
            <a:avLst/>
            <a:gdLst/>
            <a:ahLst/>
            <a:cxnLst/>
            <a:rect r="r" b="b" t="t" l="l"/>
            <a:pathLst>
              <a:path h="10737964" w="17024727">
                <a:moveTo>
                  <a:pt x="0" y="0"/>
                </a:moveTo>
                <a:lnTo>
                  <a:pt x="17024726" y="0"/>
                </a:lnTo>
                <a:lnTo>
                  <a:pt x="17024726" y="10737964"/>
                </a:lnTo>
                <a:lnTo>
                  <a:pt x="0" y="10737964"/>
                </a:lnTo>
                <a:lnTo>
                  <a:pt x="0" y="0"/>
                </a:lnTo>
                <a:close/>
              </a:path>
            </a:pathLst>
          </a:custGeom>
          <a:blipFill>
            <a:blip r:embed="rId3"/>
            <a:stretch>
              <a:fillRect l="0" t="-123699" r="0" b="0"/>
            </a:stretch>
          </a:blipFill>
        </p:spPr>
      </p:sp>
      <p:sp>
        <p:nvSpPr>
          <p:cNvPr name="TextBox 4" id="4"/>
          <p:cNvSpPr txBox="true"/>
          <p:nvPr/>
        </p:nvSpPr>
        <p:spPr>
          <a:xfrm rot="0">
            <a:off x="1265720" y="4661285"/>
            <a:ext cx="7137191" cy="2924364"/>
          </a:xfrm>
          <a:prstGeom prst="rect">
            <a:avLst/>
          </a:prstGeom>
        </p:spPr>
        <p:txBody>
          <a:bodyPr anchor="t" rtlCol="false" tIns="0" lIns="0" bIns="0" rIns="0">
            <a:spAutoFit/>
          </a:bodyPr>
          <a:lstStyle/>
          <a:p>
            <a:pPr algn="ctr">
              <a:lnSpc>
                <a:spcPts val="3876"/>
              </a:lnSpc>
            </a:pPr>
            <a:r>
              <a:rPr lang="en-US" sz="2768">
                <a:solidFill>
                  <a:srgbClr val="FFFFFF"/>
                </a:solidFill>
                <a:latin typeface="HK Grotesk"/>
                <a:ea typeface="HK Grotesk"/>
                <a:cs typeface="HK Grotesk"/>
                <a:sym typeface="HK Grotesk"/>
              </a:rPr>
              <a:t>Lorem ipsum dolor sit amet, consectetur adipiscing elit. Integer ipsum enim, sodales id nunc sit amet, interdum gravida ex. In sit amet maximus nisl, ut ullamcorper turpis. Sed lobortis eros arcu, iaculis aliquet eros molestie ut. Ut porttitor dolor non molestie dapibus.</a:t>
            </a:r>
          </a:p>
        </p:txBody>
      </p:sp>
      <p:sp>
        <p:nvSpPr>
          <p:cNvPr name="TextBox 5" id="5"/>
          <p:cNvSpPr txBox="true"/>
          <p:nvPr/>
        </p:nvSpPr>
        <p:spPr>
          <a:xfrm rot="0">
            <a:off x="6716061" y="962025"/>
            <a:ext cx="4855878" cy="523875"/>
          </a:xfrm>
          <a:prstGeom prst="rect">
            <a:avLst/>
          </a:prstGeom>
        </p:spPr>
        <p:txBody>
          <a:bodyPr anchor="t" rtlCol="false" tIns="0" lIns="0" bIns="0" rIns="0">
            <a:spAutoFit/>
          </a:bodyPr>
          <a:lstStyle/>
          <a:p>
            <a:pPr algn="ctr">
              <a:lnSpc>
                <a:spcPts val="4200"/>
              </a:lnSpc>
            </a:pPr>
            <a:r>
              <a:rPr lang="en-US" sz="3000" i="true">
                <a:solidFill>
                  <a:srgbClr val="FFFFFF"/>
                </a:solidFill>
                <a:latin typeface="HK Grotesk Italics"/>
                <a:ea typeface="HK Grotesk Italics"/>
                <a:cs typeface="HK Grotesk Italics"/>
                <a:sym typeface="HK Grotesk Italics"/>
              </a:rPr>
              <a:t>Arowwai Industries</a:t>
            </a:r>
          </a:p>
        </p:txBody>
      </p:sp>
      <p:sp>
        <p:nvSpPr>
          <p:cNvPr name="TextBox 6" id="6"/>
          <p:cNvSpPr txBox="true"/>
          <p:nvPr/>
        </p:nvSpPr>
        <p:spPr>
          <a:xfrm rot="0">
            <a:off x="5755227" y="2373494"/>
            <a:ext cx="6777546" cy="1520968"/>
          </a:xfrm>
          <a:prstGeom prst="rect">
            <a:avLst/>
          </a:prstGeom>
        </p:spPr>
        <p:txBody>
          <a:bodyPr anchor="t" rtlCol="false" tIns="0" lIns="0" bIns="0" rIns="0">
            <a:spAutoFit/>
          </a:bodyPr>
          <a:lstStyle/>
          <a:p>
            <a:pPr algn="ctr">
              <a:lnSpc>
                <a:spcPts val="11721"/>
              </a:lnSpc>
            </a:pPr>
            <a:r>
              <a:rPr lang="en-US" b="true" sz="10373">
                <a:solidFill>
                  <a:srgbClr val="FFFFFF"/>
                </a:solidFill>
                <a:latin typeface="Glacial Indifference Bold"/>
                <a:ea typeface="Glacial Indifference Bold"/>
                <a:cs typeface="Glacial Indifference Bold"/>
                <a:sym typeface="Glacial Indifference Bold"/>
              </a:rPr>
              <a:t>GOALS</a:t>
            </a:r>
          </a:p>
        </p:txBody>
      </p:sp>
      <p:sp>
        <p:nvSpPr>
          <p:cNvPr name="TextBox 7" id="7"/>
          <p:cNvSpPr txBox="true"/>
          <p:nvPr/>
        </p:nvSpPr>
        <p:spPr>
          <a:xfrm rot="0">
            <a:off x="6716061" y="8734425"/>
            <a:ext cx="4855878" cy="523875"/>
          </a:xfrm>
          <a:prstGeom prst="rect">
            <a:avLst/>
          </a:prstGeom>
        </p:spPr>
        <p:txBody>
          <a:bodyPr anchor="t" rtlCol="false" tIns="0" lIns="0" bIns="0" rIns="0">
            <a:spAutoFit/>
          </a:bodyPr>
          <a:lstStyle/>
          <a:p>
            <a:pPr algn="ctr">
              <a:lnSpc>
                <a:spcPts val="4200"/>
              </a:lnSpc>
            </a:pPr>
            <a:r>
              <a:rPr lang="en-US" sz="3000" i="true">
                <a:solidFill>
                  <a:srgbClr val="FFFFFF"/>
                </a:solidFill>
                <a:latin typeface="HK Grotesk Italics"/>
                <a:ea typeface="HK Grotesk Italics"/>
                <a:cs typeface="HK Grotesk Italics"/>
                <a:sym typeface="HK Grotesk Italics"/>
              </a:rPr>
              <a:t>www.reallygreatsite.com</a:t>
            </a:r>
          </a:p>
        </p:txBody>
      </p:sp>
      <p:sp>
        <p:nvSpPr>
          <p:cNvPr name="TextBox 8" id="8"/>
          <p:cNvSpPr txBox="true"/>
          <p:nvPr/>
        </p:nvSpPr>
        <p:spPr>
          <a:xfrm rot="0">
            <a:off x="9885089" y="4663054"/>
            <a:ext cx="7137191" cy="2924364"/>
          </a:xfrm>
          <a:prstGeom prst="rect">
            <a:avLst/>
          </a:prstGeom>
        </p:spPr>
        <p:txBody>
          <a:bodyPr anchor="t" rtlCol="false" tIns="0" lIns="0" bIns="0" rIns="0">
            <a:spAutoFit/>
          </a:bodyPr>
          <a:lstStyle/>
          <a:p>
            <a:pPr algn="ctr">
              <a:lnSpc>
                <a:spcPts val="3876"/>
              </a:lnSpc>
            </a:pPr>
            <a:r>
              <a:rPr lang="en-US" sz="2768">
                <a:solidFill>
                  <a:srgbClr val="FFFFFF"/>
                </a:solidFill>
                <a:latin typeface="HK Grotesk"/>
                <a:ea typeface="HK Grotesk"/>
                <a:cs typeface="HK Grotesk"/>
                <a:sym typeface="HK Grotesk"/>
              </a:rPr>
              <a:t>Lorem ipsum dolor sit amet, consectetur adipiscing elit. Integer ipsum enim, sodales id nunc sit amet, interdum gravida ex. In sit amet maximus nisl, ut ullamcorper turpis. Sed lobortis eros arcu, iaculis aliquet eros molestie ut. Ut porttitor dolor non molestie dapibus.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true" rot="5400000">
            <a:off x="5887357" y="-2113643"/>
            <a:ext cx="10287000" cy="14514286"/>
          </a:xfrm>
          <a:custGeom>
            <a:avLst/>
            <a:gdLst/>
            <a:ahLst/>
            <a:cxnLst/>
            <a:rect r="r" b="b" t="t" l="l"/>
            <a:pathLst>
              <a:path h="14514286" w="10287000">
                <a:moveTo>
                  <a:pt x="0" y="14514286"/>
                </a:moveTo>
                <a:lnTo>
                  <a:pt x="10287000" y="14514286"/>
                </a:lnTo>
                <a:lnTo>
                  <a:pt x="10287000" y="0"/>
                </a:lnTo>
                <a:lnTo>
                  <a:pt x="0" y="0"/>
                </a:lnTo>
                <a:lnTo>
                  <a:pt x="0" y="14514286"/>
                </a:lnTo>
                <a:close/>
              </a:path>
            </a:pathLst>
          </a:custGeom>
          <a:blipFill>
            <a:blip r:embed="rId3"/>
            <a:stretch>
              <a:fillRect l="0" t="0" r="0" b="0"/>
            </a:stretch>
          </a:blipFill>
        </p:spPr>
      </p:sp>
      <p:sp>
        <p:nvSpPr>
          <p:cNvPr name="Freeform 4" id="4"/>
          <p:cNvSpPr/>
          <p:nvPr/>
        </p:nvSpPr>
        <p:spPr>
          <a:xfrm flipH="true" flipV="false" rot="0">
            <a:off x="1340479" y="1009924"/>
            <a:ext cx="6941783" cy="12795913"/>
          </a:xfrm>
          <a:custGeom>
            <a:avLst/>
            <a:gdLst/>
            <a:ahLst/>
            <a:cxnLst/>
            <a:rect r="r" b="b" t="t" l="l"/>
            <a:pathLst>
              <a:path h="12795913" w="6941783">
                <a:moveTo>
                  <a:pt x="6941783" y="0"/>
                </a:moveTo>
                <a:lnTo>
                  <a:pt x="0" y="0"/>
                </a:lnTo>
                <a:lnTo>
                  <a:pt x="0" y="12795913"/>
                </a:lnTo>
                <a:lnTo>
                  <a:pt x="6941783" y="12795913"/>
                </a:lnTo>
                <a:lnTo>
                  <a:pt x="6941783" y="0"/>
                </a:lnTo>
                <a:close/>
              </a:path>
            </a:pathLst>
          </a:custGeom>
          <a:blipFill>
            <a:blip r:embed="rId4"/>
            <a:stretch>
              <a:fillRect l="0" t="0" r="0" b="0"/>
            </a:stretch>
          </a:blipFill>
        </p:spPr>
      </p:sp>
      <p:sp>
        <p:nvSpPr>
          <p:cNvPr name="TextBox 5" id="5"/>
          <p:cNvSpPr txBox="true"/>
          <p:nvPr/>
        </p:nvSpPr>
        <p:spPr>
          <a:xfrm rot="0">
            <a:off x="10604151" y="2917220"/>
            <a:ext cx="6655149" cy="1044320"/>
          </a:xfrm>
          <a:prstGeom prst="rect">
            <a:avLst/>
          </a:prstGeom>
        </p:spPr>
        <p:txBody>
          <a:bodyPr anchor="t" rtlCol="false" tIns="0" lIns="0" bIns="0" rIns="0">
            <a:spAutoFit/>
          </a:bodyPr>
          <a:lstStyle/>
          <a:p>
            <a:pPr algn="r">
              <a:lnSpc>
                <a:spcPts val="8039"/>
              </a:lnSpc>
            </a:pPr>
            <a:r>
              <a:rPr lang="en-US" b="true" sz="7114">
                <a:solidFill>
                  <a:srgbClr val="FFFFFF"/>
                </a:solidFill>
                <a:latin typeface="Glacial Indifference Bold"/>
                <a:ea typeface="Glacial Indifference Bold"/>
                <a:cs typeface="Glacial Indifference Bold"/>
                <a:sym typeface="Glacial Indifference Bold"/>
              </a:rPr>
              <a:t>INTELLIGENCE</a:t>
            </a:r>
          </a:p>
        </p:txBody>
      </p:sp>
      <p:sp>
        <p:nvSpPr>
          <p:cNvPr name="TextBox 6" id="6"/>
          <p:cNvSpPr txBox="true"/>
          <p:nvPr/>
        </p:nvSpPr>
        <p:spPr>
          <a:xfrm rot="0">
            <a:off x="9403794" y="4217006"/>
            <a:ext cx="7855506" cy="3190875"/>
          </a:xfrm>
          <a:prstGeom prst="rect">
            <a:avLst/>
          </a:prstGeom>
        </p:spPr>
        <p:txBody>
          <a:bodyPr anchor="t" rtlCol="false" tIns="0" lIns="0" bIns="0" rIns="0">
            <a:spAutoFit/>
          </a:bodyPr>
          <a:lstStyle/>
          <a:p>
            <a:pPr algn="r">
              <a:lnSpc>
                <a:spcPts val="4200"/>
              </a:lnSpc>
            </a:pPr>
            <a:r>
              <a:rPr lang="en-US" sz="3000">
                <a:solidFill>
                  <a:srgbClr val="FFFFFF"/>
                </a:solidFill>
                <a:latin typeface="HK Grotesk"/>
                <a:ea typeface="HK Grotesk"/>
                <a:cs typeface="HK Grotesk"/>
                <a:sym typeface="HK Grotesk"/>
              </a:rPr>
              <a:t>Lorem ipsum dolor sit amet, consectetur adipiscing elit. Integer ipsum enim, sodales id nunc sit amet, interdum gravida ex. In sit amet maximus nisl, ut ullamcorper turpis. Sed lobortis eros arcu, iaculis aliquet eros molestie ut. Ut porttitor dolor non molestie dapibus.</a:t>
            </a:r>
          </a:p>
        </p:txBody>
      </p:sp>
      <p:sp>
        <p:nvSpPr>
          <p:cNvPr name="TextBox 7" id="7"/>
          <p:cNvSpPr txBox="true"/>
          <p:nvPr/>
        </p:nvSpPr>
        <p:spPr>
          <a:xfrm rot="0">
            <a:off x="12403422" y="962025"/>
            <a:ext cx="4855878" cy="523875"/>
          </a:xfrm>
          <a:prstGeom prst="rect">
            <a:avLst/>
          </a:prstGeom>
        </p:spPr>
        <p:txBody>
          <a:bodyPr anchor="t" rtlCol="false" tIns="0" lIns="0" bIns="0" rIns="0">
            <a:spAutoFit/>
          </a:bodyPr>
          <a:lstStyle/>
          <a:p>
            <a:pPr algn="r">
              <a:lnSpc>
                <a:spcPts val="4200"/>
              </a:lnSpc>
            </a:pPr>
            <a:r>
              <a:rPr lang="en-US" sz="3000" i="true">
                <a:solidFill>
                  <a:srgbClr val="FFFFFF"/>
                </a:solidFill>
                <a:latin typeface="HK Grotesk Italics"/>
                <a:ea typeface="HK Grotesk Italics"/>
                <a:cs typeface="HK Grotesk Italics"/>
                <a:sym typeface="HK Grotesk Italics"/>
              </a:rPr>
              <a:t>Arowwai Industries</a:t>
            </a:r>
          </a:p>
        </p:txBody>
      </p:sp>
      <p:sp>
        <p:nvSpPr>
          <p:cNvPr name="TextBox 8" id="8"/>
          <p:cNvSpPr txBox="true"/>
          <p:nvPr/>
        </p:nvSpPr>
        <p:spPr>
          <a:xfrm rot="0">
            <a:off x="12403422" y="8734425"/>
            <a:ext cx="4855878" cy="523875"/>
          </a:xfrm>
          <a:prstGeom prst="rect">
            <a:avLst/>
          </a:prstGeom>
        </p:spPr>
        <p:txBody>
          <a:bodyPr anchor="t" rtlCol="false" tIns="0" lIns="0" bIns="0" rIns="0">
            <a:spAutoFit/>
          </a:bodyPr>
          <a:lstStyle/>
          <a:p>
            <a:pPr algn="r">
              <a:lnSpc>
                <a:spcPts val="4200"/>
              </a:lnSpc>
            </a:pPr>
            <a:r>
              <a:rPr lang="en-US" sz="3000" i="true">
                <a:solidFill>
                  <a:srgbClr val="FFFFFF"/>
                </a:solidFill>
                <a:latin typeface="HK Grotesk Italics"/>
                <a:ea typeface="HK Grotesk Italics"/>
                <a:cs typeface="HK Grotesk Italics"/>
                <a:sym typeface="HK Grotesk Italics"/>
              </a:rPr>
              <a:t>www.reallygreatsite.com</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0" r="0" b="0"/>
            </a:stretch>
          </a:blipFill>
        </p:spPr>
      </p:sp>
      <p:sp>
        <p:nvSpPr>
          <p:cNvPr name="Freeform 3" id="3"/>
          <p:cNvSpPr/>
          <p:nvPr/>
        </p:nvSpPr>
        <p:spPr>
          <a:xfrm flipH="false" flipV="false" rot="5400000">
            <a:off x="2113643" y="-2113643"/>
            <a:ext cx="10287000" cy="14514286"/>
          </a:xfrm>
          <a:custGeom>
            <a:avLst/>
            <a:gdLst/>
            <a:ahLst/>
            <a:cxnLst/>
            <a:rect r="r" b="b" t="t" l="l"/>
            <a:pathLst>
              <a:path h="14514286" w="10287000">
                <a:moveTo>
                  <a:pt x="0" y="0"/>
                </a:moveTo>
                <a:lnTo>
                  <a:pt x="10287000" y="0"/>
                </a:lnTo>
                <a:lnTo>
                  <a:pt x="10287000" y="14514286"/>
                </a:lnTo>
                <a:lnTo>
                  <a:pt x="0" y="14514286"/>
                </a:lnTo>
                <a:lnTo>
                  <a:pt x="0" y="0"/>
                </a:lnTo>
                <a:close/>
              </a:path>
            </a:pathLst>
          </a:custGeom>
          <a:blipFill>
            <a:blip r:embed="rId3"/>
            <a:stretch>
              <a:fillRect l="0" t="0" r="0" b="0"/>
            </a:stretch>
          </a:blipFill>
        </p:spPr>
      </p:sp>
      <p:grpSp>
        <p:nvGrpSpPr>
          <p:cNvPr name="Group 4" id="4"/>
          <p:cNvGrpSpPr>
            <a:grpSpLocks noChangeAspect="true"/>
          </p:cNvGrpSpPr>
          <p:nvPr/>
        </p:nvGrpSpPr>
        <p:grpSpPr>
          <a:xfrm rot="0">
            <a:off x="9267916" y="1028700"/>
            <a:ext cx="8229600" cy="8229600"/>
            <a:chOff x="0" y="0"/>
            <a:chExt cx="14840029" cy="14840029"/>
          </a:xfrm>
        </p:grpSpPr>
        <p:sp>
          <p:nvSpPr>
            <p:cNvPr name="Freeform 5" id="5"/>
            <p:cNvSpPr/>
            <p:nvPr/>
          </p:nvSpPr>
          <p:spPr>
            <a:xfrm flipH="false" flipV="false" rot="0">
              <a:off x="-33258" y="-75"/>
              <a:ext cx="14906544" cy="14840178"/>
            </a:xfrm>
            <a:custGeom>
              <a:avLst/>
              <a:gdLst/>
              <a:ahLst/>
              <a:cxnLst/>
              <a:rect r="r" b="b" t="t" l="l"/>
              <a:pathLst>
                <a:path h="14840178" w="14906544">
                  <a:moveTo>
                    <a:pt x="7453273" y="75"/>
                  </a:moveTo>
                  <a:cubicBezTo>
                    <a:pt x="4794451" y="-11816"/>
                    <a:pt x="2332496" y="1399825"/>
                    <a:pt x="999642" y="3700470"/>
                  </a:cubicBezTo>
                  <a:cubicBezTo>
                    <a:pt x="-333213" y="6001115"/>
                    <a:pt x="-333213" y="8839064"/>
                    <a:pt x="999642" y="11139709"/>
                  </a:cubicBezTo>
                  <a:cubicBezTo>
                    <a:pt x="2332496" y="13440354"/>
                    <a:pt x="4794451" y="14851995"/>
                    <a:pt x="7453273" y="14840104"/>
                  </a:cubicBezTo>
                  <a:cubicBezTo>
                    <a:pt x="10112093" y="14851995"/>
                    <a:pt x="12574049" y="13440354"/>
                    <a:pt x="13906904" y="11139709"/>
                  </a:cubicBezTo>
                  <a:cubicBezTo>
                    <a:pt x="15239758" y="8839064"/>
                    <a:pt x="15239758" y="6001115"/>
                    <a:pt x="13906904" y="3700470"/>
                  </a:cubicBezTo>
                  <a:cubicBezTo>
                    <a:pt x="12574049" y="1399825"/>
                    <a:pt x="10112093" y="-11816"/>
                    <a:pt x="7453273" y="75"/>
                  </a:cubicBezTo>
                  <a:close/>
                </a:path>
              </a:pathLst>
            </a:custGeom>
            <a:solidFill>
              <a:srgbClr val="769EBE"/>
            </a:solidFill>
          </p:spPr>
        </p:sp>
        <p:sp>
          <p:nvSpPr>
            <p:cNvPr name="Freeform 6" id="6"/>
            <p:cNvSpPr/>
            <p:nvPr/>
          </p:nvSpPr>
          <p:spPr>
            <a:xfrm flipH="false" flipV="false" rot="0">
              <a:off x="168022" y="200309"/>
              <a:ext cx="14503985" cy="14439411"/>
            </a:xfrm>
            <a:custGeom>
              <a:avLst/>
              <a:gdLst/>
              <a:ahLst/>
              <a:cxnLst/>
              <a:rect r="r" b="b" t="t" l="l"/>
              <a:pathLst>
                <a:path h="14439411" w="14503985">
                  <a:moveTo>
                    <a:pt x="7251993" y="73"/>
                  </a:moveTo>
                  <a:cubicBezTo>
                    <a:pt x="4664974" y="-11497"/>
                    <a:pt x="2269506" y="1362022"/>
                    <a:pt x="972645" y="3600537"/>
                  </a:cubicBezTo>
                  <a:cubicBezTo>
                    <a:pt x="-324215" y="5839051"/>
                    <a:pt x="-324215" y="8600360"/>
                    <a:pt x="972645" y="10838875"/>
                  </a:cubicBezTo>
                  <a:cubicBezTo>
                    <a:pt x="2269506" y="13077389"/>
                    <a:pt x="4664974" y="14450908"/>
                    <a:pt x="7251993" y="14439338"/>
                  </a:cubicBezTo>
                  <a:cubicBezTo>
                    <a:pt x="9839011" y="14450908"/>
                    <a:pt x="12234479" y="13077389"/>
                    <a:pt x="13531340" y="10838875"/>
                  </a:cubicBezTo>
                  <a:cubicBezTo>
                    <a:pt x="14828201" y="8600360"/>
                    <a:pt x="14828201" y="5839051"/>
                    <a:pt x="13531340" y="3600537"/>
                  </a:cubicBezTo>
                  <a:cubicBezTo>
                    <a:pt x="12234479" y="1362022"/>
                    <a:pt x="9839011" y="-11497"/>
                    <a:pt x="7251993" y="73"/>
                  </a:cubicBezTo>
                  <a:close/>
                </a:path>
              </a:pathLst>
            </a:custGeom>
            <a:solidFill>
              <a:srgbClr val="3A5677"/>
            </a:solidFill>
          </p:spPr>
        </p:sp>
        <p:sp>
          <p:nvSpPr>
            <p:cNvPr name="Freeform 7" id="7"/>
            <p:cNvSpPr/>
            <p:nvPr/>
          </p:nvSpPr>
          <p:spPr>
            <a:xfrm flipH="false" flipV="false" rot="0">
              <a:off x="531276" y="561946"/>
              <a:ext cx="13777477" cy="13716137"/>
            </a:xfrm>
            <a:custGeom>
              <a:avLst/>
              <a:gdLst/>
              <a:ahLst/>
              <a:cxnLst/>
              <a:rect r="r" b="b" t="t" l="l"/>
              <a:pathLst>
                <a:path h="13716137" w="13777477">
                  <a:moveTo>
                    <a:pt x="6888739" y="68"/>
                  </a:moveTo>
                  <a:cubicBezTo>
                    <a:pt x="4431305" y="-10922"/>
                    <a:pt x="2155826" y="1293797"/>
                    <a:pt x="923925" y="3420184"/>
                  </a:cubicBezTo>
                  <a:cubicBezTo>
                    <a:pt x="-307975" y="5546571"/>
                    <a:pt x="-307975" y="8169565"/>
                    <a:pt x="923925" y="10295952"/>
                  </a:cubicBezTo>
                  <a:cubicBezTo>
                    <a:pt x="2155826" y="12422339"/>
                    <a:pt x="4431305" y="13727058"/>
                    <a:pt x="6888739" y="13716068"/>
                  </a:cubicBezTo>
                  <a:cubicBezTo>
                    <a:pt x="9346172" y="13727058"/>
                    <a:pt x="11621651" y="12422339"/>
                    <a:pt x="12853552" y="10295952"/>
                  </a:cubicBezTo>
                  <a:cubicBezTo>
                    <a:pt x="14085452" y="8169565"/>
                    <a:pt x="14085452" y="5546571"/>
                    <a:pt x="12853552" y="3420184"/>
                  </a:cubicBezTo>
                  <a:cubicBezTo>
                    <a:pt x="11621651" y="1293797"/>
                    <a:pt x="9346172" y="-10922"/>
                    <a:pt x="6888739" y="68"/>
                  </a:cubicBezTo>
                  <a:close/>
                </a:path>
              </a:pathLst>
            </a:custGeom>
            <a:blipFill>
              <a:blip r:embed="rId4"/>
              <a:stretch>
                <a:fillRect l="-24572" t="0" r="-24572" b="0"/>
              </a:stretch>
            </a:blipFill>
          </p:spPr>
        </p:sp>
      </p:grpSp>
      <p:sp>
        <p:nvSpPr>
          <p:cNvPr name="TextBox 8" id="8"/>
          <p:cNvSpPr txBox="true"/>
          <p:nvPr/>
        </p:nvSpPr>
        <p:spPr>
          <a:xfrm rot="0">
            <a:off x="1028700" y="2910400"/>
            <a:ext cx="6706974" cy="1044320"/>
          </a:xfrm>
          <a:prstGeom prst="rect">
            <a:avLst/>
          </a:prstGeom>
        </p:spPr>
        <p:txBody>
          <a:bodyPr anchor="t" rtlCol="false" tIns="0" lIns="0" bIns="0" rIns="0">
            <a:spAutoFit/>
          </a:bodyPr>
          <a:lstStyle/>
          <a:p>
            <a:pPr algn="l">
              <a:lnSpc>
                <a:spcPts val="8039"/>
              </a:lnSpc>
            </a:pPr>
            <a:r>
              <a:rPr lang="en-US" b="true" sz="7114">
                <a:solidFill>
                  <a:srgbClr val="FFFFFF"/>
                </a:solidFill>
                <a:latin typeface="Glacial Indifference Bold"/>
                <a:ea typeface="Glacial Indifference Bold"/>
                <a:cs typeface="Glacial Indifference Bold"/>
                <a:sym typeface="Glacial Indifference Bold"/>
              </a:rPr>
              <a:t>ACHIEVEMENT</a:t>
            </a:r>
          </a:p>
        </p:txBody>
      </p:sp>
      <p:sp>
        <p:nvSpPr>
          <p:cNvPr name="TextBox 9" id="9"/>
          <p:cNvSpPr txBox="true"/>
          <p:nvPr/>
        </p:nvSpPr>
        <p:spPr>
          <a:xfrm rot="0">
            <a:off x="1028700" y="4280023"/>
            <a:ext cx="7899970" cy="3134677"/>
          </a:xfrm>
          <a:prstGeom prst="rect">
            <a:avLst/>
          </a:prstGeom>
        </p:spPr>
        <p:txBody>
          <a:bodyPr anchor="t" rtlCol="false" tIns="0" lIns="0" bIns="0" rIns="0">
            <a:spAutoFit/>
          </a:bodyPr>
          <a:lstStyle/>
          <a:p>
            <a:pPr algn="l">
              <a:lnSpc>
                <a:spcPts val="4147"/>
              </a:lnSpc>
            </a:pPr>
            <a:r>
              <a:rPr lang="en-US" sz="2962">
                <a:solidFill>
                  <a:srgbClr val="FFFFFF"/>
                </a:solidFill>
                <a:latin typeface="HK Grotesk"/>
                <a:ea typeface="HK Grotesk"/>
                <a:cs typeface="HK Grotesk"/>
                <a:sym typeface="HK Grotesk"/>
              </a:rPr>
              <a:t>Lorem ipsum dolor sit amet, consectetur adipiscing elit. Integer ipsum enim, sodales id nunc sit amet, interdum gravida ex. In sit amet maximus nisl, ut ullamcorper turpis. Sed lobortis eros arcu, iaculis aliquet eros molestie ut. Ut porttitor dolor non molestie dapibus.</a:t>
            </a:r>
          </a:p>
        </p:txBody>
      </p:sp>
      <p:sp>
        <p:nvSpPr>
          <p:cNvPr name="TextBox 10" id="10"/>
          <p:cNvSpPr txBox="true"/>
          <p:nvPr/>
        </p:nvSpPr>
        <p:spPr>
          <a:xfrm rot="0">
            <a:off x="1028700" y="962025"/>
            <a:ext cx="4855878" cy="523875"/>
          </a:xfrm>
          <a:prstGeom prst="rect">
            <a:avLst/>
          </a:prstGeom>
        </p:spPr>
        <p:txBody>
          <a:bodyPr anchor="t" rtlCol="false" tIns="0" lIns="0" bIns="0" rIns="0">
            <a:spAutoFit/>
          </a:bodyPr>
          <a:lstStyle/>
          <a:p>
            <a:pPr algn="l">
              <a:lnSpc>
                <a:spcPts val="4200"/>
              </a:lnSpc>
            </a:pPr>
            <a:r>
              <a:rPr lang="en-US" sz="3000" i="true">
                <a:solidFill>
                  <a:srgbClr val="FFFFFF"/>
                </a:solidFill>
                <a:latin typeface="HK Grotesk Italics"/>
                <a:ea typeface="HK Grotesk Italics"/>
                <a:cs typeface="HK Grotesk Italics"/>
                <a:sym typeface="HK Grotesk Italics"/>
              </a:rPr>
              <a:t>Arowwai Industries</a:t>
            </a:r>
          </a:p>
        </p:txBody>
      </p:sp>
      <p:sp>
        <p:nvSpPr>
          <p:cNvPr name="TextBox 11" id="11"/>
          <p:cNvSpPr txBox="true"/>
          <p:nvPr/>
        </p:nvSpPr>
        <p:spPr>
          <a:xfrm rot="0">
            <a:off x="1028700" y="8734425"/>
            <a:ext cx="4855878" cy="523875"/>
          </a:xfrm>
          <a:prstGeom prst="rect">
            <a:avLst/>
          </a:prstGeom>
        </p:spPr>
        <p:txBody>
          <a:bodyPr anchor="t" rtlCol="false" tIns="0" lIns="0" bIns="0" rIns="0">
            <a:spAutoFit/>
          </a:bodyPr>
          <a:lstStyle/>
          <a:p>
            <a:pPr algn="l">
              <a:lnSpc>
                <a:spcPts val="4200"/>
              </a:lnSpc>
            </a:pPr>
            <a:r>
              <a:rPr lang="en-US" sz="3000" i="true">
                <a:solidFill>
                  <a:srgbClr val="FFFFFF"/>
                </a:solidFill>
                <a:latin typeface="HK Grotesk Italics"/>
                <a:ea typeface="HK Grotesk Italics"/>
                <a:cs typeface="HK Grotesk Italics"/>
                <a:sym typeface="HK Grotesk Italics"/>
              </a:rPr>
              <a:t>www.reallygreatsite.com</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true" rot="5400000">
            <a:off x="5887357" y="-2113643"/>
            <a:ext cx="10287000" cy="14514286"/>
          </a:xfrm>
          <a:custGeom>
            <a:avLst/>
            <a:gdLst/>
            <a:ahLst/>
            <a:cxnLst/>
            <a:rect r="r" b="b" t="t" l="l"/>
            <a:pathLst>
              <a:path h="14514286" w="10287000">
                <a:moveTo>
                  <a:pt x="0" y="14514286"/>
                </a:moveTo>
                <a:lnTo>
                  <a:pt x="10287000" y="14514286"/>
                </a:lnTo>
                <a:lnTo>
                  <a:pt x="10287000" y="0"/>
                </a:lnTo>
                <a:lnTo>
                  <a:pt x="0" y="0"/>
                </a:lnTo>
                <a:lnTo>
                  <a:pt x="0" y="14514286"/>
                </a:lnTo>
                <a:close/>
              </a:path>
            </a:pathLst>
          </a:custGeom>
          <a:blipFill>
            <a:blip r:embed="rId3"/>
            <a:stretch>
              <a:fillRect l="0" t="0" r="0" b="0"/>
            </a:stretch>
          </a:blipFill>
        </p:spPr>
      </p:sp>
      <p:sp>
        <p:nvSpPr>
          <p:cNvPr name="Freeform 4" id="4"/>
          <p:cNvSpPr/>
          <p:nvPr/>
        </p:nvSpPr>
        <p:spPr>
          <a:xfrm flipH="false" flipV="false" rot="0">
            <a:off x="2197881" y="1028700"/>
            <a:ext cx="5657850" cy="8229600"/>
          </a:xfrm>
          <a:custGeom>
            <a:avLst/>
            <a:gdLst/>
            <a:ahLst/>
            <a:cxnLst/>
            <a:rect r="r" b="b" t="t" l="l"/>
            <a:pathLst>
              <a:path h="8229600" w="5657850">
                <a:moveTo>
                  <a:pt x="0" y="0"/>
                </a:moveTo>
                <a:lnTo>
                  <a:pt x="5657850" y="0"/>
                </a:lnTo>
                <a:lnTo>
                  <a:pt x="5657850" y="8229600"/>
                </a:lnTo>
                <a:lnTo>
                  <a:pt x="0" y="8229600"/>
                </a:lnTo>
                <a:lnTo>
                  <a:pt x="0" y="0"/>
                </a:lnTo>
                <a:close/>
              </a:path>
            </a:pathLst>
          </a:custGeom>
          <a:blipFill>
            <a:blip r:embed="rId4"/>
            <a:stretch>
              <a:fillRect l="0" t="0" r="0" b="0"/>
            </a:stretch>
          </a:blipFill>
        </p:spPr>
      </p:sp>
      <p:sp>
        <p:nvSpPr>
          <p:cNvPr name="Freeform 5" id="5"/>
          <p:cNvSpPr/>
          <p:nvPr/>
        </p:nvSpPr>
        <p:spPr>
          <a:xfrm flipH="false" flipV="false" rot="0">
            <a:off x="16612296" y="5741591"/>
            <a:ext cx="647004" cy="647004"/>
          </a:xfrm>
          <a:custGeom>
            <a:avLst/>
            <a:gdLst/>
            <a:ahLst/>
            <a:cxnLst/>
            <a:rect r="r" b="b" t="t" l="l"/>
            <a:pathLst>
              <a:path h="647004" w="647004">
                <a:moveTo>
                  <a:pt x="0" y="0"/>
                </a:moveTo>
                <a:lnTo>
                  <a:pt x="647004" y="0"/>
                </a:lnTo>
                <a:lnTo>
                  <a:pt x="647004" y="647004"/>
                </a:lnTo>
                <a:lnTo>
                  <a:pt x="0" y="64700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16612296" y="6556123"/>
            <a:ext cx="647004" cy="647004"/>
          </a:xfrm>
          <a:custGeom>
            <a:avLst/>
            <a:gdLst/>
            <a:ahLst/>
            <a:cxnLst/>
            <a:rect r="r" b="b" t="t" l="l"/>
            <a:pathLst>
              <a:path h="647004" w="647004">
                <a:moveTo>
                  <a:pt x="0" y="0"/>
                </a:moveTo>
                <a:lnTo>
                  <a:pt x="647004" y="0"/>
                </a:lnTo>
                <a:lnTo>
                  <a:pt x="647004" y="647004"/>
                </a:lnTo>
                <a:lnTo>
                  <a:pt x="0" y="64700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false" flipV="false" rot="0">
            <a:off x="16612296" y="7374577"/>
            <a:ext cx="647004" cy="647004"/>
          </a:xfrm>
          <a:custGeom>
            <a:avLst/>
            <a:gdLst/>
            <a:ahLst/>
            <a:cxnLst/>
            <a:rect r="r" b="b" t="t" l="l"/>
            <a:pathLst>
              <a:path h="647004" w="647004">
                <a:moveTo>
                  <a:pt x="0" y="0"/>
                </a:moveTo>
                <a:lnTo>
                  <a:pt x="647004" y="0"/>
                </a:lnTo>
                <a:lnTo>
                  <a:pt x="647004" y="647005"/>
                </a:lnTo>
                <a:lnTo>
                  <a:pt x="0" y="647005"/>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8" id="8"/>
          <p:cNvSpPr/>
          <p:nvPr/>
        </p:nvSpPr>
        <p:spPr>
          <a:xfrm flipH="false" flipV="false" rot="0">
            <a:off x="16612296" y="8193032"/>
            <a:ext cx="647004" cy="647004"/>
          </a:xfrm>
          <a:custGeom>
            <a:avLst/>
            <a:gdLst/>
            <a:ahLst/>
            <a:cxnLst/>
            <a:rect r="r" b="b" t="t" l="l"/>
            <a:pathLst>
              <a:path h="647004" w="647004">
                <a:moveTo>
                  <a:pt x="0" y="0"/>
                </a:moveTo>
                <a:lnTo>
                  <a:pt x="647004" y="0"/>
                </a:lnTo>
                <a:lnTo>
                  <a:pt x="647004" y="647004"/>
                </a:lnTo>
                <a:lnTo>
                  <a:pt x="0" y="647004"/>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9" id="9"/>
          <p:cNvSpPr txBox="true"/>
          <p:nvPr/>
        </p:nvSpPr>
        <p:spPr>
          <a:xfrm rot="0">
            <a:off x="10155912" y="4098379"/>
            <a:ext cx="7103388" cy="1045121"/>
          </a:xfrm>
          <a:prstGeom prst="rect">
            <a:avLst/>
          </a:prstGeom>
        </p:spPr>
        <p:txBody>
          <a:bodyPr anchor="t" rtlCol="false" tIns="0" lIns="0" bIns="0" rIns="0">
            <a:spAutoFit/>
          </a:bodyPr>
          <a:lstStyle/>
          <a:p>
            <a:pPr algn="r">
              <a:lnSpc>
                <a:spcPts val="8140"/>
              </a:lnSpc>
            </a:pPr>
            <a:r>
              <a:rPr lang="en-US" b="true" sz="7204">
                <a:solidFill>
                  <a:srgbClr val="FFFFFF"/>
                </a:solidFill>
                <a:latin typeface="Glacial Indifference Bold"/>
                <a:ea typeface="Glacial Indifference Bold"/>
                <a:cs typeface="Glacial Indifference Bold"/>
                <a:sym typeface="Glacial Indifference Bold"/>
              </a:rPr>
              <a:t>CONTACT US</a:t>
            </a:r>
          </a:p>
        </p:txBody>
      </p:sp>
      <p:sp>
        <p:nvSpPr>
          <p:cNvPr name="TextBox 10" id="10"/>
          <p:cNvSpPr txBox="true"/>
          <p:nvPr/>
        </p:nvSpPr>
        <p:spPr>
          <a:xfrm rot="0">
            <a:off x="10700745" y="5626949"/>
            <a:ext cx="5665568" cy="3143301"/>
          </a:xfrm>
          <a:prstGeom prst="rect">
            <a:avLst/>
          </a:prstGeom>
        </p:spPr>
        <p:txBody>
          <a:bodyPr anchor="t" rtlCol="false" tIns="0" lIns="0" bIns="0" rIns="0">
            <a:spAutoFit/>
          </a:bodyPr>
          <a:lstStyle/>
          <a:p>
            <a:pPr algn="r">
              <a:lnSpc>
                <a:spcPts val="6300"/>
              </a:lnSpc>
            </a:pPr>
            <a:r>
              <a:rPr lang="en-US" sz="3500">
                <a:solidFill>
                  <a:srgbClr val="FFFFFF"/>
                </a:solidFill>
                <a:latin typeface="HK Grotesk"/>
                <a:ea typeface="HK Grotesk"/>
                <a:cs typeface="HK Grotesk"/>
                <a:sym typeface="HK Grotesk"/>
              </a:rPr>
              <a:t>+123 456 7890</a:t>
            </a:r>
          </a:p>
          <a:p>
            <a:pPr algn="r">
              <a:lnSpc>
                <a:spcPts val="6300"/>
              </a:lnSpc>
            </a:pPr>
            <a:r>
              <a:rPr lang="en-US" sz="3500">
                <a:solidFill>
                  <a:srgbClr val="FFFFFF"/>
                </a:solidFill>
                <a:latin typeface="HK Grotesk"/>
                <a:ea typeface="HK Grotesk"/>
                <a:cs typeface="HK Grotesk"/>
                <a:sym typeface="HK Grotesk"/>
              </a:rPr>
              <a:t>hello@reallygreatsite.com</a:t>
            </a:r>
          </a:p>
          <a:p>
            <a:pPr algn="r">
              <a:lnSpc>
                <a:spcPts val="6300"/>
              </a:lnSpc>
            </a:pPr>
            <a:r>
              <a:rPr lang="en-US" sz="3500">
                <a:solidFill>
                  <a:srgbClr val="FFFFFF"/>
                </a:solidFill>
                <a:latin typeface="HK Grotesk"/>
                <a:ea typeface="HK Grotesk"/>
                <a:cs typeface="HK Grotesk"/>
                <a:sym typeface="HK Grotesk"/>
              </a:rPr>
              <a:t>www.reallygreatsite.com</a:t>
            </a:r>
          </a:p>
          <a:p>
            <a:pPr algn="r">
              <a:lnSpc>
                <a:spcPts val="6300"/>
              </a:lnSpc>
            </a:pPr>
            <a:r>
              <a:rPr lang="en-US" sz="3500">
                <a:solidFill>
                  <a:srgbClr val="FFFFFF"/>
                </a:solidFill>
                <a:latin typeface="HK Grotesk"/>
                <a:ea typeface="HK Grotesk"/>
                <a:cs typeface="HK Grotesk"/>
                <a:sym typeface="HK Grotesk"/>
              </a:rPr>
              <a:t>123 Anywhere St., Any City </a:t>
            </a:r>
          </a:p>
        </p:txBody>
      </p:sp>
      <p:sp>
        <p:nvSpPr>
          <p:cNvPr name="TextBox 11" id="11"/>
          <p:cNvSpPr txBox="true"/>
          <p:nvPr/>
        </p:nvSpPr>
        <p:spPr>
          <a:xfrm rot="0">
            <a:off x="12403422" y="962025"/>
            <a:ext cx="4855878" cy="523875"/>
          </a:xfrm>
          <a:prstGeom prst="rect">
            <a:avLst/>
          </a:prstGeom>
        </p:spPr>
        <p:txBody>
          <a:bodyPr anchor="t" rtlCol="false" tIns="0" lIns="0" bIns="0" rIns="0">
            <a:spAutoFit/>
          </a:bodyPr>
          <a:lstStyle/>
          <a:p>
            <a:pPr algn="r">
              <a:lnSpc>
                <a:spcPts val="4200"/>
              </a:lnSpc>
            </a:pPr>
            <a:r>
              <a:rPr lang="en-US" sz="3000" i="true">
                <a:solidFill>
                  <a:srgbClr val="FFFFFF"/>
                </a:solidFill>
                <a:latin typeface="HK Grotesk Italics"/>
                <a:ea typeface="HK Grotesk Italics"/>
                <a:cs typeface="HK Grotesk Italics"/>
                <a:sym typeface="HK Grotesk Italics"/>
              </a:rPr>
              <a:t>Arowwai Industries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DAG54TdwZEo</dc:identifier>
  <dcterms:modified xsi:type="dcterms:W3CDTF">2011-08-01T06:04:30Z</dcterms:modified>
  <cp:revision>1</cp:revision>
  <dc:title>Blue and Green Modern Artificial Intelligence Presentation</dc:title>
</cp:coreProperties>
</file>